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3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4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5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8" r:id="rId4"/>
    <p:sldMasterId id="2147483875" r:id="rId5"/>
    <p:sldMasterId id="2147483830" r:id="rId6"/>
    <p:sldMasterId id="2147483667" r:id="rId7"/>
    <p:sldMasterId id="2147483648" r:id="rId8"/>
    <p:sldMasterId id="2147483954" r:id="rId9"/>
  </p:sldMasterIdLst>
  <p:notesMasterIdLst>
    <p:notesMasterId r:id="rId50"/>
  </p:notesMasterIdLst>
  <p:handoutMasterIdLst>
    <p:handoutMasterId r:id="rId51"/>
  </p:handoutMasterIdLst>
  <p:sldIdLst>
    <p:sldId id="469" r:id="rId10"/>
    <p:sldId id="598" r:id="rId11"/>
    <p:sldId id="419" r:id="rId12"/>
    <p:sldId id="442" r:id="rId13"/>
    <p:sldId id="357" r:id="rId14"/>
    <p:sldId id="596" r:id="rId15"/>
    <p:sldId id="2367" r:id="rId16"/>
    <p:sldId id="457" r:id="rId17"/>
    <p:sldId id="456" r:id="rId18"/>
    <p:sldId id="466" r:id="rId19"/>
    <p:sldId id="467" r:id="rId20"/>
    <p:sldId id="464" r:id="rId21"/>
    <p:sldId id="473" r:id="rId22"/>
    <p:sldId id="2080108062" r:id="rId23"/>
    <p:sldId id="2147477286" r:id="rId24"/>
    <p:sldId id="2147477288" r:id="rId25"/>
    <p:sldId id="470" r:id="rId26"/>
    <p:sldId id="471" r:id="rId27"/>
    <p:sldId id="261" r:id="rId28"/>
    <p:sldId id="447" r:id="rId29"/>
    <p:sldId id="451" r:id="rId30"/>
    <p:sldId id="260" r:id="rId31"/>
    <p:sldId id="452" r:id="rId32"/>
    <p:sldId id="458" r:id="rId33"/>
    <p:sldId id="302" r:id="rId34"/>
    <p:sldId id="352" r:id="rId35"/>
    <p:sldId id="271" r:id="rId36"/>
    <p:sldId id="351" r:id="rId37"/>
    <p:sldId id="459" r:id="rId38"/>
    <p:sldId id="460" r:id="rId39"/>
    <p:sldId id="462" r:id="rId40"/>
    <p:sldId id="463" r:id="rId41"/>
    <p:sldId id="349" r:id="rId42"/>
    <p:sldId id="264" r:id="rId43"/>
    <p:sldId id="455" r:id="rId44"/>
    <p:sldId id="2147477287" r:id="rId45"/>
    <p:sldId id="267" r:id="rId46"/>
    <p:sldId id="2354" r:id="rId47"/>
    <p:sldId id="2147477289" r:id="rId48"/>
    <p:sldId id="2366" r:id="rId49"/>
  </p:sldIdLst>
  <p:sldSz cx="12192000" cy="6858000"/>
  <p:notesSz cx="6858000" cy="9144000"/>
  <p:defaultTextStyle>
    <a:defPPr>
      <a:defRPr lang="en-US"/>
    </a:defPPr>
    <a:lvl1pPr marL="0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19D52FDE-C813-4923-9BAD-C6E32DE57864}">
          <p14:sldIdLst>
            <p14:sldId id="469"/>
            <p14:sldId id="598"/>
            <p14:sldId id="419"/>
            <p14:sldId id="442"/>
            <p14:sldId id="357"/>
            <p14:sldId id="596"/>
            <p14:sldId id="2367"/>
            <p14:sldId id="457"/>
            <p14:sldId id="456"/>
          </p14:sldIdLst>
        </p14:section>
        <p14:section name="CS &amp; CS Timeline" id="{218B3540-38F8-434D-8926-0720041E75BB}">
          <p14:sldIdLst>
            <p14:sldId id="466"/>
            <p14:sldId id="467"/>
            <p14:sldId id="464"/>
            <p14:sldId id="473"/>
            <p14:sldId id="2080108062"/>
            <p14:sldId id="2147477286"/>
            <p14:sldId id="2147477288"/>
          </p14:sldIdLst>
        </p14:section>
        <p14:section name="CTE Endorsement" id="{EF4BCBD5-192C-4118-A7CE-7B822779711F}">
          <p14:sldIdLst>
            <p14:sldId id="470"/>
            <p14:sldId id="471"/>
          </p14:sldIdLst>
        </p14:section>
        <p14:section name="Implementation" id="{4C4AFCDC-0DD2-44D9-95BC-05EAFB03E8E4}">
          <p14:sldIdLst>
            <p14:sldId id="261"/>
            <p14:sldId id="447"/>
            <p14:sldId id="451"/>
            <p14:sldId id="260"/>
            <p14:sldId id="452"/>
            <p14:sldId id="458"/>
            <p14:sldId id="302"/>
            <p14:sldId id="352"/>
            <p14:sldId id="271"/>
            <p14:sldId id="351"/>
            <p14:sldId id="459"/>
            <p14:sldId id="460"/>
            <p14:sldId id="462"/>
            <p14:sldId id="463"/>
            <p14:sldId id="349"/>
          </p14:sldIdLst>
        </p14:section>
        <p14:section name="Resoures" id="{71FCDA3A-D741-4E3D-9E76-21453CEBB138}">
          <p14:sldIdLst>
            <p14:sldId id="264"/>
            <p14:sldId id="455"/>
            <p14:sldId id="2147477287"/>
            <p14:sldId id="267"/>
          </p14:sldIdLst>
        </p14:section>
        <p14:section name="Wrap-up" id="{55BC9E89-44BE-49DB-8229-703632A026B8}">
          <p14:sldIdLst>
            <p14:sldId id="2354"/>
            <p14:sldId id="2147477289"/>
            <p14:sldId id="23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005A"/>
    <a:srgbClr val="709749"/>
    <a:srgbClr val="000000"/>
    <a:srgbClr val="008080"/>
    <a:srgbClr val="FAA21B"/>
    <a:srgbClr val="E56787"/>
    <a:srgbClr val="30BAF8"/>
    <a:srgbClr val="30BBF8"/>
    <a:srgbClr val="B3BD35"/>
    <a:srgbClr val="049F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7271EF-A01D-5DAC-7709-6AEC2BCB0DB4}" v="11" dt="2024-03-17T13:44:42.456"/>
    <p1510:client id="{C0B0644F-6836-4413-B52B-8B18EF8DB554}" v="293" dt="2024-03-17T15:16:50.7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307" autoAdjust="0"/>
  </p:normalViewPr>
  <p:slideViewPr>
    <p:cSldViewPr snapToGrid="0">
      <p:cViewPr varScale="1">
        <p:scale>
          <a:sx n="67" d="100"/>
          <a:sy n="67" d="100"/>
        </p:scale>
        <p:origin x="1267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microsoft.com/office/2015/10/relationships/revisionInfo" Target="revisionInfo.xml"/><Relationship Id="rId8" Type="http://schemas.openxmlformats.org/officeDocument/2006/relationships/slideMaster" Target="slideMasters/slideMaster5.xml"/><Relationship Id="rId51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svg"/><Relationship Id="rId1" Type="http://schemas.openxmlformats.org/officeDocument/2006/relationships/image" Target="../media/image41.png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svg"/><Relationship Id="rId1" Type="http://schemas.openxmlformats.org/officeDocument/2006/relationships/image" Target="../media/image41.png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D87152-B12C-400E-9E27-4B972ABD9703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DAD514C3-D956-40C3-A18C-E7D9F65F996F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Existing Staff</a:t>
          </a:r>
        </a:p>
      </dgm:t>
      <dgm:extLst>
        <a:ext uri="{E40237B7-FDA0-4F09-8148-C483321AD2D9}">
          <dgm14:cNvPr xmlns:dgm14="http://schemas.microsoft.com/office/drawing/2010/diagram" id="0" name="" descr="Exisiting Staff"/>
        </a:ext>
      </dgm:extLst>
    </dgm:pt>
    <dgm:pt modelId="{A7101D6D-3CCA-4ED8-A7E7-A2BEAD342339}" type="parTrans" cxnId="{4A129028-B889-44C1-A486-B21D96B61C1A}">
      <dgm:prSet/>
      <dgm:spPr/>
      <dgm:t>
        <a:bodyPr/>
        <a:lstStyle/>
        <a:p>
          <a:endParaRPr lang="en-US"/>
        </a:p>
      </dgm:t>
    </dgm:pt>
    <dgm:pt modelId="{F039335A-31A2-4C72-B254-2EC85D16838B}" type="sibTrans" cxnId="{4A129028-B889-44C1-A486-B21D96B61C1A}">
      <dgm:prSet/>
      <dgm:spPr/>
      <dgm:t>
        <a:bodyPr/>
        <a:lstStyle/>
        <a:p>
          <a:endParaRPr lang="en-US"/>
        </a:p>
      </dgm:t>
    </dgm:pt>
    <dgm:pt modelId="{74DED9E5-F933-4EC3-857C-D5FD6DE036F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/>
            <a:t>NDIT-EduTech offers Professional Development (currently at little or no cost)</a:t>
          </a:r>
        </a:p>
        <a:p>
          <a:pPr>
            <a:lnSpc>
              <a:spcPct val="100000"/>
            </a:lnSpc>
          </a:pPr>
          <a:r>
            <a:rPr lang="en-US" sz="1600"/>
            <a:t>Bismarck State College program</a:t>
          </a:r>
        </a:p>
      </dgm:t>
      <dgm:extLst>
        <a:ext uri="{E40237B7-FDA0-4F09-8148-C483321AD2D9}">
          <dgm14:cNvPr xmlns:dgm14="http://schemas.microsoft.com/office/drawing/2010/diagram" id="0" name="" descr="Existing Staff&#10;NDIT-EduTech offers Professional Development (currently at little or no cost)&#10;Bismarck State College program&#10;🔥IgniteND conference&#10;CTE endorsements&#10;&#10;Regional Career Technical Ed Centers&#10;&#10;Center for Distance Ed"/>
        </a:ext>
      </dgm:extLst>
    </dgm:pt>
    <dgm:pt modelId="{02CB10A7-27FA-418B-8301-6BD8D769F049}" type="parTrans" cxnId="{173DF766-BF6A-45AB-9796-0A45D902AC10}">
      <dgm:prSet/>
      <dgm:spPr/>
      <dgm:t>
        <a:bodyPr/>
        <a:lstStyle/>
        <a:p>
          <a:endParaRPr lang="en-US"/>
        </a:p>
      </dgm:t>
    </dgm:pt>
    <dgm:pt modelId="{EB1D3024-27BF-48FD-97B1-20BE3D9B25CA}" type="sibTrans" cxnId="{173DF766-BF6A-45AB-9796-0A45D902AC10}">
      <dgm:prSet/>
      <dgm:spPr/>
      <dgm:t>
        <a:bodyPr/>
        <a:lstStyle/>
        <a:p>
          <a:endParaRPr lang="en-US"/>
        </a:p>
      </dgm:t>
    </dgm:pt>
    <dgm:pt modelId="{B1D3D66F-A947-4906-A519-D6C4BF2D7EC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/>
            <a:t>🔥</a:t>
          </a:r>
          <a:r>
            <a:rPr lang="en-US" sz="1600" err="1"/>
            <a:t>IgniteND</a:t>
          </a:r>
          <a:r>
            <a:rPr lang="en-US" sz="1600"/>
            <a:t> conference</a:t>
          </a:r>
        </a:p>
      </dgm:t>
    </dgm:pt>
    <dgm:pt modelId="{99951CAA-9E7F-4B21-8103-EC67F63E13DB}" type="parTrans" cxnId="{627C6AA7-366E-4BFD-8699-358D99D04FFD}">
      <dgm:prSet/>
      <dgm:spPr/>
      <dgm:t>
        <a:bodyPr/>
        <a:lstStyle/>
        <a:p>
          <a:endParaRPr lang="en-US"/>
        </a:p>
      </dgm:t>
    </dgm:pt>
    <dgm:pt modelId="{F64AE9EE-509F-45CC-95A8-F9812DBA9599}" type="sibTrans" cxnId="{627C6AA7-366E-4BFD-8699-358D99D04FFD}">
      <dgm:prSet/>
      <dgm:spPr/>
      <dgm:t>
        <a:bodyPr/>
        <a:lstStyle/>
        <a:p>
          <a:endParaRPr lang="en-US"/>
        </a:p>
      </dgm:t>
    </dgm:pt>
    <dgm:pt modelId="{19D8B3F9-9024-4F34-A623-0B81C3AFAFE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/>
            <a:t>CTE endorsements</a:t>
          </a:r>
        </a:p>
      </dgm:t>
    </dgm:pt>
    <dgm:pt modelId="{092E8100-6CFA-4F44-914A-B60189B3CD02}" type="parTrans" cxnId="{15D114A5-CA14-4E45-B138-E44906EB5B82}">
      <dgm:prSet/>
      <dgm:spPr/>
      <dgm:t>
        <a:bodyPr/>
        <a:lstStyle/>
        <a:p>
          <a:endParaRPr lang="en-US"/>
        </a:p>
      </dgm:t>
    </dgm:pt>
    <dgm:pt modelId="{9FA0A29A-1127-44AA-A78E-7659650A3EC8}" type="sibTrans" cxnId="{15D114A5-CA14-4E45-B138-E44906EB5B82}">
      <dgm:prSet/>
      <dgm:spPr/>
      <dgm:t>
        <a:bodyPr/>
        <a:lstStyle/>
        <a:p>
          <a:endParaRPr lang="en-US"/>
        </a:p>
      </dgm:t>
    </dgm:pt>
    <dgm:pt modelId="{EF58A51E-B56B-48A8-BC57-502B00BD893E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Regional Career and Technical Ed Centers</a:t>
          </a:r>
        </a:p>
      </dgm:t>
    </dgm:pt>
    <dgm:pt modelId="{2A4D42A8-D0BF-40D5-A62D-36B2E56CF90B}" type="parTrans" cxnId="{187F4418-92FA-42AF-83DE-28B340069FE6}">
      <dgm:prSet/>
      <dgm:spPr/>
      <dgm:t>
        <a:bodyPr/>
        <a:lstStyle/>
        <a:p>
          <a:endParaRPr lang="en-US"/>
        </a:p>
      </dgm:t>
    </dgm:pt>
    <dgm:pt modelId="{541372EF-90B0-4956-B4AE-53239D3B0812}" type="sibTrans" cxnId="{187F4418-92FA-42AF-83DE-28B340069FE6}">
      <dgm:prSet/>
      <dgm:spPr/>
      <dgm:t>
        <a:bodyPr/>
        <a:lstStyle/>
        <a:p>
          <a:endParaRPr lang="en-US"/>
        </a:p>
      </dgm:t>
    </dgm:pt>
    <dgm:pt modelId="{0DBB963D-7B79-437F-A026-19AE9B59A8AA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Center for Distance Education</a:t>
          </a:r>
        </a:p>
      </dgm:t>
    </dgm:pt>
    <dgm:pt modelId="{6C0FFDF9-4F37-4351-BE71-731753A9889B}" type="parTrans" cxnId="{33D6C0AC-1A9C-4564-BD3A-1B97A08B3C43}">
      <dgm:prSet/>
      <dgm:spPr/>
      <dgm:t>
        <a:bodyPr/>
        <a:lstStyle/>
        <a:p>
          <a:endParaRPr lang="en-US"/>
        </a:p>
      </dgm:t>
    </dgm:pt>
    <dgm:pt modelId="{9F406415-C0E6-44AC-9793-24FD02911AAF}" type="sibTrans" cxnId="{33D6C0AC-1A9C-4564-BD3A-1B97A08B3C43}">
      <dgm:prSet/>
      <dgm:spPr/>
      <dgm:t>
        <a:bodyPr/>
        <a:lstStyle/>
        <a:p>
          <a:endParaRPr lang="en-US"/>
        </a:p>
      </dgm:t>
    </dgm:pt>
    <dgm:pt modelId="{8A9AC7D2-C74E-4C71-8BB6-6ADAAB5F802C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Microsoft TEALS Program</a:t>
          </a:r>
        </a:p>
      </dgm:t>
    </dgm:pt>
    <dgm:pt modelId="{F006B143-F274-4897-BA96-8E4B0D17FDBB}" type="parTrans" cxnId="{BE62605C-1BD7-46A6-8E15-C188D1306FCF}">
      <dgm:prSet/>
      <dgm:spPr/>
      <dgm:t>
        <a:bodyPr/>
        <a:lstStyle/>
        <a:p>
          <a:endParaRPr lang="en-US"/>
        </a:p>
      </dgm:t>
    </dgm:pt>
    <dgm:pt modelId="{E9A4171B-D0EE-4582-8829-161776FD1782}" type="sibTrans" cxnId="{BE62605C-1BD7-46A6-8E15-C188D1306FCF}">
      <dgm:prSet/>
      <dgm:spPr/>
      <dgm:t>
        <a:bodyPr/>
        <a:lstStyle/>
        <a:p>
          <a:endParaRPr lang="en-US"/>
        </a:p>
      </dgm:t>
    </dgm:pt>
    <dgm:pt modelId="{59514FAF-B454-46C3-B34F-7F4FD0137FDA}" type="pres">
      <dgm:prSet presAssocID="{88D87152-B12C-400E-9E27-4B972ABD9703}" presName="root" presStyleCnt="0">
        <dgm:presLayoutVars>
          <dgm:dir/>
          <dgm:resizeHandles val="exact"/>
        </dgm:presLayoutVars>
      </dgm:prSet>
      <dgm:spPr/>
    </dgm:pt>
    <dgm:pt modelId="{832B14BB-AC57-4C99-895D-AA26FC291C0C}" type="pres">
      <dgm:prSet presAssocID="{DAD514C3-D956-40C3-A18C-E7D9F65F996F}" presName="compNode" presStyleCnt="0"/>
      <dgm:spPr/>
    </dgm:pt>
    <dgm:pt modelId="{4389508D-A926-4874-A8AE-89C38525B01A}" type="pres">
      <dgm:prSet presAssocID="{DAD514C3-D956-40C3-A18C-E7D9F65F996F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aduation Cap"/>
        </a:ext>
      </dgm:extLst>
    </dgm:pt>
    <dgm:pt modelId="{78DB37B3-D8FB-4429-AFE3-67EF80B986B5}" type="pres">
      <dgm:prSet presAssocID="{DAD514C3-D956-40C3-A18C-E7D9F65F996F}" presName="iconSpace" presStyleCnt="0"/>
      <dgm:spPr/>
    </dgm:pt>
    <dgm:pt modelId="{49260CD1-EBF6-4FD3-86D0-8F7A83170D7D}" type="pres">
      <dgm:prSet presAssocID="{DAD514C3-D956-40C3-A18C-E7D9F65F996F}" presName="parTx" presStyleLbl="revTx" presStyleIdx="0" presStyleCnt="8">
        <dgm:presLayoutVars>
          <dgm:chMax val="0"/>
          <dgm:chPref val="0"/>
        </dgm:presLayoutVars>
      </dgm:prSet>
      <dgm:spPr/>
    </dgm:pt>
    <dgm:pt modelId="{6D14F283-ABCA-4059-9A57-8B825DA40A60}" type="pres">
      <dgm:prSet presAssocID="{DAD514C3-D956-40C3-A18C-E7D9F65F996F}" presName="txSpace" presStyleCnt="0"/>
      <dgm:spPr/>
    </dgm:pt>
    <dgm:pt modelId="{9A6692ED-520F-4C76-9639-0E226E872A79}" type="pres">
      <dgm:prSet presAssocID="{DAD514C3-D956-40C3-A18C-E7D9F65F996F}" presName="desTx" presStyleLbl="revTx" presStyleIdx="1" presStyleCnt="8">
        <dgm:presLayoutVars/>
      </dgm:prSet>
      <dgm:spPr/>
    </dgm:pt>
    <dgm:pt modelId="{2E53C58A-FDF4-4CC1-8D4A-0A6FB05312E6}" type="pres">
      <dgm:prSet presAssocID="{F039335A-31A2-4C72-B254-2EC85D16838B}" presName="sibTrans" presStyleCnt="0"/>
      <dgm:spPr/>
    </dgm:pt>
    <dgm:pt modelId="{766AFF0B-4004-4BA9-B879-25860910FC8B}" type="pres">
      <dgm:prSet presAssocID="{EF58A51E-B56B-48A8-BC57-502B00BD893E}" presName="compNode" presStyleCnt="0"/>
      <dgm:spPr/>
    </dgm:pt>
    <dgm:pt modelId="{EDADE844-6C65-400D-9000-E39BEEBCC71F}" type="pres">
      <dgm:prSet presAssocID="{EF58A51E-B56B-48A8-BC57-502B00BD893E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253F6ABC-7B4D-4A15-801F-F3B557943E4F}" type="pres">
      <dgm:prSet presAssocID="{EF58A51E-B56B-48A8-BC57-502B00BD893E}" presName="iconSpace" presStyleCnt="0"/>
      <dgm:spPr/>
    </dgm:pt>
    <dgm:pt modelId="{B6BEEEE3-0632-4094-A732-631DB66B586F}" type="pres">
      <dgm:prSet presAssocID="{EF58A51E-B56B-48A8-BC57-502B00BD893E}" presName="parTx" presStyleLbl="revTx" presStyleIdx="2" presStyleCnt="8">
        <dgm:presLayoutVars>
          <dgm:chMax val="0"/>
          <dgm:chPref val="0"/>
        </dgm:presLayoutVars>
      </dgm:prSet>
      <dgm:spPr/>
    </dgm:pt>
    <dgm:pt modelId="{F06F36A8-BB0E-48DD-A060-BAC0752C2053}" type="pres">
      <dgm:prSet presAssocID="{EF58A51E-B56B-48A8-BC57-502B00BD893E}" presName="txSpace" presStyleCnt="0"/>
      <dgm:spPr/>
    </dgm:pt>
    <dgm:pt modelId="{9178FD2A-A28F-472F-BE83-A62C7BDC1B62}" type="pres">
      <dgm:prSet presAssocID="{EF58A51E-B56B-48A8-BC57-502B00BD893E}" presName="desTx" presStyleLbl="revTx" presStyleIdx="3" presStyleCnt="8">
        <dgm:presLayoutVars/>
      </dgm:prSet>
      <dgm:spPr/>
    </dgm:pt>
    <dgm:pt modelId="{D409EB94-E903-400E-A293-0B795A32BFCA}" type="pres">
      <dgm:prSet presAssocID="{541372EF-90B0-4956-B4AE-53239D3B0812}" presName="sibTrans" presStyleCnt="0"/>
      <dgm:spPr/>
    </dgm:pt>
    <dgm:pt modelId="{F7A4DA71-5A09-4F27-B321-E6E905EAE766}" type="pres">
      <dgm:prSet presAssocID="{0DBB963D-7B79-437F-A026-19AE9B59A8AA}" presName="compNode" presStyleCnt="0"/>
      <dgm:spPr/>
    </dgm:pt>
    <dgm:pt modelId="{472C8662-775D-4386-9E81-F23577B6DB58}" type="pres">
      <dgm:prSet presAssocID="{0DBB963D-7B79-437F-A026-19AE9B59A8AA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B21C9596-0BCE-44BA-A8E1-02508EDBCC0E}" type="pres">
      <dgm:prSet presAssocID="{0DBB963D-7B79-437F-A026-19AE9B59A8AA}" presName="iconSpace" presStyleCnt="0"/>
      <dgm:spPr/>
    </dgm:pt>
    <dgm:pt modelId="{6F981B51-B8D9-4559-856F-186F5E00785B}" type="pres">
      <dgm:prSet presAssocID="{0DBB963D-7B79-437F-A026-19AE9B59A8AA}" presName="parTx" presStyleLbl="revTx" presStyleIdx="4" presStyleCnt="8">
        <dgm:presLayoutVars>
          <dgm:chMax val="0"/>
          <dgm:chPref val="0"/>
        </dgm:presLayoutVars>
      </dgm:prSet>
      <dgm:spPr/>
    </dgm:pt>
    <dgm:pt modelId="{9BFC964A-C22D-4C3D-A6F7-F414AA2D1007}" type="pres">
      <dgm:prSet presAssocID="{0DBB963D-7B79-437F-A026-19AE9B59A8AA}" presName="txSpace" presStyleCnt="0"/>
      <dgm:spPr/>
    </dgm:pt>
    <dgm:pt modelId="{DFB57678-A09E-460B-95BE-09054FDA3EDE}" type="pres">
      <dgm:prSet presAssocID="{0DBB963D-7B79-437F-A026-19AE9B59A8AA}" presName="desTx" presStyleLbl="revTx" presStyleIdx="5" presStyleCnt="8">
        <dgm:presLayoutVars/>
      </dgm:prSet>
      <dgm:spPr/>
    </dgm:pt>
    <dgm:pt modelId="{F67C3165-B171-4F24-B355-969AAEF67187}" type="pres">
      <dgm:prSet presAssocID="{9F406415-C0E6-44AC-9793-24FD02911AAF}" presName="sibTrans" presStyleCnt="0"/>
      <dgm:spPr/>
    </dgm:pt>
    <dgm:pt modelId="{61CE882A-115E-43EC-989B-FF4D77C87CD1}" type="pres">
      <dgm:prSet presAssocID="{8A9AC7D2-C74E-4C71-8BB6-6ADAAB5F802C}" presName="compNode" presStyleCnt="0"/>
      <dgm:spPr/>
    </dgm:pt>
    <dgm:pt modelId="{47D457F9-9B15-4FE0-AAF0-249732E68C3B}" type="pres">
      <dgm:prSet presAssocID="{8A9AC7D2-C74E-4C71-8BB6-6ADAAB5F802C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ocial network with solid fill"/>
        </a:ext>
      </dgm:extLst>
    </dgm:pt>
    <dgm:pt modelId="{E90E04AD-0F8F-4671-8B09-7F3394793F89}" type="pres">
      <dgm:prSet presAssocID="{8A9AC7D2-C74E-4C71-8BB6-6ADAAB5F802C}" presName="iconSpace" presStyleCnt="0"/>
      <dgm:spPr/>
    </dgm:pt>
    <dgm:pt modelId="{1F4245D0-380D-4083-9AB5-9286C6A8F93D}" type="pres">
      <dgm:prSet presAssocID="{8A9AC7D2-C74E-4C71-8BB6-6ADAAB5F802C}" presName="parTx" presStyleLbl="revTx" presStyleIdx="6" presStyleCnt="8">
        <dgm:presLayoutVars>
          <dgm:chMax val="0"/>
          <dgm:chPref val="0"/>
        </dgm:presLayoutVars>
      </dgm:prSet>
      <dgm:spPr/>
    </dgm:pt>
    <dgm:pt modelId="{3D7528F6-8533-4567-AF6C-40A7081024E8}" type="pres">
      <dgm:prSet presAssocID="{8A9AC7D2-C74E-4C71-8BB6-6ADAAB5F802C}" presName="txSpace" presStyleCnt="0"/>
      <dgm:spPr/>
    </dgm:pt>
    <dgm:pt modelId="{547A1F08-9E9E-4FD8-9355-D1CD5DD2F001}" type="pres">
      <dgm:prSet presAssocID="{8A9AC7D2-C74E-4C71-8BB6-6ADAAB5F802C}" presName="desTx" presStyleLbl="revTx" presStyleIdx="7" presStyleCnt="8">
        <dgm:presLayoutVars/>
      </dgm:prSet>
      <dgm:spPr/>
    </dgm:pt>
  </dgm:ptLst>
  <dgm:cxnLst>
    <dgm:cxn modelId="{187F4418-92FA-42AF-83DE-28B340069FE6}" srcId="{88D87152-B12C-400E-9E27-4B972ABD9703}" destId="{EF58A51E-B56B-48A8-BC57-502B00BD893E}" srcOrd="1" destOrd="0" parTransId="{2A4D42A8-D0BF-40D5-A62D-36B2E56CF90B}" sibTransId="{541372EF-90B0-4956-B4AE-53239D3B0812}"/>
    <dgm:cxn modelId="{A928581F-C99D-4DAC-8E5E-3C09021E98F0}" type="presOf" srcId="{74DED9E5-F933-4EC3-857C-D5FD6DE036FD}" destId="{9A6692ED-520F-4C76-9639-0E226E872A79}" srcOrd="0" destOrd="0" presId="urn:microsoft.com/office/officeart/2018/5/layout/CenteredIconLabelDescriptionList"/>
    <dgm:cxn modelId="{4A129028-B889-44C1-A486-B21D96B61C1A}" srcId="{88D87152-B12C-400E-9E27-4B972ABD9703}" destId="{DAD514C3-D956-40C3-A18C-E7D9F65F996F}" srcOrd="0" destOrd="0" parTransId="{A7101D6D-3CCA-4ED8-A7E7-A2BEAD342339}" sibTransId="{F039335A-31A2-4C72-B254-2EC85D16838B}"/>
    <dgm:cxn modelId="{BE62605C-1BD7-46A6-8E15-C188D1306FCF}" srcId="{88D87152-B12C-400E-9E27-4B972ABD9703}" destId="{8A9AC7D2-C74E-4C71-8BB6-6ADAAB5F802C}" srcOrd="3" destOrd="0" parTransId="{F006B143-F274-4897-BA96-8E4B0D17FDBB}" sibTransId="{E9A4171B-D0EE-4582-8829-161776FD1782}"/>
    <dgm:cxn modelId="{A9E89761-BF53-4451-9FCD-B8145AF4BCA7}" type="presOf" srcId="{88D87152-B12C-400E-9E27-4B972ABD9703}" destId="{59514FAF-B454-46C3-B34F-7F4FD0137FDA}" srcOrd="0" destOrd="0" presId="urn:microsoft.com/office/officeart/2018/5/layout/CenteredIconLabelDescriptionList"/>
    <dgm:cxn modelId="{173DF766-BF6A-45AB-9796-0A45D902AC10}" srcId="{DAD514C3-D956-40C3-A18C-E7D9F65F996F}" destId="{74DED9E5-F933-4EC3-857C-D5FD6DE036FD}" srcOrd="0" destOrd="0" parTransId="{02CB10A7-27FA-418B-8301-6BD8D769F049}" sibTransId="{EB1D3024-27BF-48FD-97B1-20BE3D9B25CA}"/>
    <dgm:cxn modelId="{93C21787-7690-4EF8-99FF-3627AD66BEB1}" type="presOf" srcId="{19D8B3F9-9024-4F34-A623-0B81C3AFAFE7}" destId="{9A6692ED-520F-4C76-9639-0E226E872A79}" srcOrd="0" destOrd="2" presId="urn:microsoft.com/office/officeart/2018/5/layout/CenteredIconLabelDescriptionList"/>
    <dgm:cxn modelId="{D8778E9B-062B-4797-8FCE-F09C5A9138B9}" type="presOf" srcId="{EF58A51E-B56B-48A8-BC57-502B00BD893E}" destId="{B6BEEEE3-0632-4094-A732-631DB66B586F}" srcOrd="0" destOrd="0" presId="urn:microsoft.com/office/officeart/2018/5/layout/CenteredIconLabelDescriptionList"/>
    <dgm:cxn modelId="{15D114A5-CA14-4E45-B138-E44906EB5B82}" srcId="{DAD514C3-D956-40C3-A18C-E7D9F65F996F}" destId="{19D8B3F9-9024-4F34-A623-0B81C3AFAFE7}" srcOrd="2" destOrd="0" parTransId="{092E8100-6CFA-4F44-914A-B60189B3CD02}" sibTransId="{9FA0A29A-1127-44AA-A78E-7659650A3EC8}"/>
    <dgm:cxn modelId="{627C6AA7-366E-4BFD-8699-358D99D04FFD}" srcId="{DAD514C3-D956-40C3-A18C-E7D9F65F996F}" destId="{B1D3D66F-A947-4906-A519-D6C4BF2D7ECD}" srcOrd="1" destOrd="0" parTransId="{99951CAA-9E7F-4B21-8103-EC67F63E13DB}" sibTransId="{F64AE9EE-509F-45CC-95A8-F9812DBA9599}"/>
    <dgm:cxn modelId="{F3B21FAA-878E-4B5F-ACD6-7C1D69421D6C}" type="presOf" srcId="{B1D3D66F-A947-4906-A519-D6C4BF2D7ECD}" destId="{9A6692ED-520F-4C76-9639-0E226E872A79}" srcOrd="0" destOrd="1" presId="urn:microsoft.com/office/officeart/2018/5/layout/CenteredIconLabelDescriptionList"/>
    <dgm:cxn modelId="{33D6C0AC-1A9C-4564-BD3A-1B97A08B3C43}" srcId="{88D87152-B12C-400E-9E27-4B972ABD9703}" destId="{0DBB963D-7B79-437F-A026-19AE9B59A8AA}" srcOrd="2" destOrd="0" parTransId="{6C0FFDF9-4F37-4351-BE71-731753A9889B}" sibTransId="{9F406415-C0E6-44AC-9793-24FD02911AAF}"/>
    <dgm:cxn modelId="{5BDA9ECB-2EDC-474B-A122-09B69110A799}" type="presOf" srcId="{8A9AC7D2-C74E-4C71-8BB6-6ADAAB5F802C}" destId="{1F4245D0-380D-4083-9AB5-9286C6A8F93D}" srcOrd="0" destOrd="0" presId="urn:microsoft.com/office/officeart/2018/5/layout/CenteredIconLabelDescriptionList"/>
    <dgm:cxn modelId="{969C83D0-25AD-4EB2-9582-EB6062571349}" type="presOf" srcId="{DAD514C3-D956-40C3-A18C-E7D9F65F996F}" destId="{49260CD1-EBF6-4FD3-86D0-8F7A83170D7D}" srcOrd="0" destOrd="0" presId="urn:microsoft.com/office/officeart/2018/5/layout/CenteredIconLabelDescriptionList"/>
    <dgm:cxn modelId="{0E8B94FA-D116-451A-AD87-F0CEF2BCD396}" type="presOf" srcId="{0DBB963D-7B79-437F-A026-19AE9B59A8AA}" destId="{6F981B51-B8D9-4559-856F-186F5E00785B}" srcOrd="0" destOrd="0" presId="urn:microsoft.com/office/officeart/2018/5/layout/CenteredIconLabelDescriptionList"/>
    <dgm:cxn modelId="{50AAAE6C-2F1A-4B69-A37B-2655B0F6ACCD}" type="presParOf" srcId="{59514FAF-B454-46C3-B34F-7F4FD0137FDA}" destId="{832B14BB-AC57-4C99-895D-AA26FC291C0C}" srcOrd="0" destOrd="0" presId="urn:microsoft.com/office/officeart/2018/5/layout/CenteredIconLabelDescriptionList"/>
    <dgm:cxn modelId="{6A36B29B-8DBF-4F9E-BBB9-C55F53A77FDF}" type="presParOf" srcId="{832B14BB-AC57-4C99-895D-AA26FC291C0C}" destId="{4389508D-A926-4874-A8AE-89C38525B01A}" srcOrd="0" destOrd="0" presId="urn:microsoft.com/office/officeart/2018/5/layout/CenteredIconLabelDescriptionList"/>
    <dgm:cxn modelId="{0F0561BF-A2CA-4095-8CD5-2B0F5844D5CE}" type="presParOf" srcId="{832B14BB-AC57-4C99-895D-AA26FC291C0C}" destId="{78DB37B3-D8FB-4429-AFE3-67EF80B986B5}" srcOrd="1" destOrd="0" presId="urn:microsoft.com/office/officeart/2018/5/layout/CenteredIconLabelDescriptionList"/>
    <dgm:cxn modelId="{FD31F348-4DCC-4046-9324-8926043B57B7}" type="presParOf" srcId="{832B14BB-AC57-4C99-895D-AA26FC291C0C}" destId="{49260CD1-EBF6-4FD3-86D0-8F7A83170D7D}" srcOrd="2" destOrd="0" presId="urn:microsoft.com/office/officeart/2018/5/layout/CenteredIconLabelDescriptionList"/>
    <dgm:cxn modelId="{1FE22DC0-DB63-4A78-A58E-7568D415CC4E}" type="presParOf" srcId="{832B14BB-AC57-4C99-895D-AA26FC291C0C}" destId="{6D14F283-ABCA-4059-9A57-8B825DA40A60}" srcOrd="3" destOrd="0" presId="urn:microsoft.com/office/officeart/2018/5/layout/CenteredIconLabelDescriptionList"/>
    <dgm:cxn modelId="{FE099B3E-6B1F-4F87-8830-4B207CADB31E}" type="presParOf" srcId="{832B14BB-AC57-4C99-895D-AA26FC291C0C}" destId="{9A6692ED-520F-4C76-9639-0E226E872A79}" srcOrd="4" destOrd="0" presId="urn:microsoft.com/office/officeart/2018/5/layout/CenteredIconLabelDescriptionList"/>
    <dgm:cxn modelId="{A81A2391-CA53-485E-8213-F5B99D11BE73}" type="presParOf" srcId="{59514FAF-B454-46C3-B34F-7F4FD0137FDA}" destId="{2E53C58A-FDF4-4CC1-8D4A-0A6FB05312E6}" srcOrd="1" destOrd="0" presId="urn:microsoft.com/office/officeart/2018/5/layout/CenteredIconLabelDescriptionList"/>
    <dgm:cxn modelId="{DBB86296-68B7-4EEB-81AB-60A9D7D846B4}" type="presParOf" srcId="{59514FAF-B454-46C3-B34F-7F4FD0137FDA}" destId="{766AFF0B-4004-4BA9-B879-25860910FC8B}" srcOrd="2" destOrd="0" presId="urn:microsoft.com/office/officeart/2018/5/layout/CenteredIconLabelDescriptionList"/>
    <dgm:cxn modelId="{5E0A85A1-21BA-443D-BF79-2CF680DFC83C}" type="presParOf" srcId="{766AFF0B-4004-4BA9-B879-25860910FC8B}" destId="{EDADE844-6C65-400D-9000-E39BEEBCC71F}" srcOrd="0" destOrd="0" presId="urn:microsoft.com/office/officeart/2018/5/layout/CenteredIconLabelDescriptionList"/>
    <dgm:cxn modelId="{76FBB779-7DD2-4F03-9DFB-51ED4009E351}" type="presParOf" srcId="{766AFF0B-4004-4BA9-B879-25860910FC8B}" destId="{253F6ABC-7B4D-4A15-801F-F3B557943E4F}" srcOrd="1" destOrd="0" presId="urn:microsoft.com/office/officeart/2018/5/layout/CenteredIconLabelDescriptionList"/>
    <dgm:cxn modelId="{0F3A31A5-B575-42C0-90EC-0DDDB7A5FFFE}" type="presParOf" srcId="{766AFF0B-4004-4BA9-B879-25860910FC8B}" destId="{B6BEEEE3-0632-4094-A732-631DB66B586F}" srcOrd="2" destOrd="0" presId="urn:microsoft.com/office/officeart/2018/5/layout/CenteredIconLabelDescriptionList"/>
    <dgm:cxn modelId="{B0ABCB08-5B2F-4BEA-8683-D8D78C961334}" type="presParOf" srcId="{766AFF0B-4004-4BA9-B879-25860910FC8B}" destId="{F06F36A8-BB0E-48DD-A060-BAC0752C2053}" srcOrd="3" destOrd="0" presId="urn:microsoft.com/office/officeart/2018/5/layout/CenteredIconLabelDescriptionList"/>
    <dgm:cxn modelId="{8E15C08C-5F47-48B6-8D1F-1CA056829A4A}" type="presParOf" srcId="{766AFF0B-4004-4BA9-B879-25860910FC8B}" destId="{9178FD2A-A28F-472F-BE83-A62C7BDC1B62}" srcOrd="4" destOrd="0" presId="urn:microsoft.com/office/officeart/2018/5/layout/CenteredIconLabelDescriptionList"/>
    <dgm:cxn modelId="{D3ACDFCB-7ED4-4F19-A91D-098A85F13443}" type="presParOf" srcId="{59514FAF-B454-46C3-B34F-7F4FD0137FDA}" destId="{D409EB94-E903-400E-A293-0B795A32BFCA}" srcOrd="3" destOrd="0" presId="urn:microsoft.com/office/officeart/2018/5/layout/CenteredIconLabelDescriptionList"/>
    <dgm:cxn modelId="{B47F6B4E-857C-4AE1-B61B-7E96895C43D5}" type="presParOf" srcId="{59514FAF-B454-46C3-B34F-7F4FD0137FDA}" destId="{F7A4DA71-5A09-4F27-B321-E6E905EAE766}" srcOrd="4" destOrd="0" presId="urn:microsoft.com/office/officeart/2018/5/layout/CenteredIconLabelDescriptionList"/>
    <dgm:cxn modelId="{99DBE9C8-2BD0-4B51-8A45-DA820F63CBD3}" type="presParOf" srcId="{F7A4DA71-5A09-4F27-B321-E6E905EAE766}" destId="{472C8662-775D-4386-9E81-F23577B6DB58}" srcOrd="0" destOrd="0" presId="urn:microsoft.com/office/officeart/2018/5/layout/CenteredIconLabelDescriptionList"/>
    <dgm:cxn modelId="{02586041-6224-4F98-99AB-9131AFE0B8F0}" type="presParOf" srcId="{F7A4DA71-5A09-4F27-B321-E6E905EAE766}" destId="{B21C9596-0BCE-44BA-A8E1-02508EDBCC0E}" srcOrd="1" destOrd="0" presId="urn:microsoft.com/office/officeart/2018/5/layout/CenteredIconLabelDescriptionList"/>
    <dgm:cxn modelId="{FC64574A-0996-4645-BE06-99A2F663291F}" type="presParOf" srcId="{F7A4DA71-5A09-4F27-B321-E6E905EAE766}" destId="{6F981B51-B8D9-4559-856F-186F5E00785B}" srcOrd="2" destOrd="0" presId="urn:microsoft.com/office/officeart/2018/5/layout/CenteredIconLabelDescriptionList"/>
    <dgm:cxn modelId="{1DEA7369-C354-48CD-BDC2-ED6E14789377}" type="presParOf" srcId="{F7A4DA71-5A09-4F27-B321-E6E905EAE766}" destId="{9BFC964A-C22D-4C3D-A6F7-F414AA2D1007}" srcOrd="3" destOrd="0" presId="urn:microsoft.com/office/officeart/2018/5/layout/CenteredIconLabelDescriptionList"/>
    <dgm:cxn modelId="{DCFFBAB0-23E7-49D7-9ABA-9E5A145ADDD6}" type="presParOf" srcId="{F7A4DA71-5A09-4F27-B321-E6E905EAE766}" destId="{DFB57678-A09E-460B-95BE-09054FDA3EDE}" srcOrd="4" destOrd="0" presId="urn:microsoft.com/office/officeart/2018/5/layout/CenteredIconLabelDescriptionList"/>
    <dgm:cxn modelId="{A644E967-E3B5-4647-8F88-5C71BABDAB95}" type="presParOf" srcId="{59514FAF-B454-46C3-B34F-7F4FD0137FDA}" destId="{F67C3165-B171-4F24-B355-969AAEF67187}" srcOrd="5" destOrd="0" presId="urn:microsoft.com/office/officeart/2018/5/layout/CenteredIconLabelDescriptionList"/>
    <dgm:cxn modelId="{336B32BB-5DBA-47F0-AABC-A02F208F8738}" type="presParOf" srcId="{59514FAF-B454-46C3-B34F-7F4FD0137FDA}" destId="{61CE882A-115E-43EC-989B-FF4D77C87CD1}" srcOrd="6" destOrd="0" presId="urn:microsoft.com/office/officeart/2018/5/layout/CenteredIconLabelDescriptionList"/>
    <dgm:cxn modelId="{D5260524-532C-4AE6-AD55-D1178ADAA53F}" type="presParOf" srcId="{61CE882A-115E-43EC-989B-FF4D77C87CD1}" destId="{47D457F9-9B15-4FE0-AAF0-249732E68C3B}" srcOrd="0" destOrd="0" presId="urn:microsoft.com/office/officeart/2018/5/layout/CenteredIconLabelDescriptionList"/>
    <dgm:cxn modelId="{6009298B-24A2-49BE-A838-551E4639B81E}" type="presParOf" srcId="{61CE882A-115E-43EC-989B-FF4D77C87CD1}" destId="{E90E04AD-0F8F-4671-8B09-7F3394793F89}" srcOrd="1" destOrd="0" presId="urn:microsoft.com/office/officeart/2018/5/layout/CenteredIconLabelDescriptionList"/>
    <dgm:cxn modelId="{69D0FD0B-01DF-4C1F-9F2B-1AA29B71988D}" type="presParOf" srcId="{61CE882A-115E-43EC-989B-FF4D77C87CD1}" destId="{1F4245D0-380D-4083-9AB5-9286C6A8F93D}" srcOrd="2" destOrd="0" presId="urn:microsoft.com/office/officeart/2018/5/layout/CenteredIconLabelDescriptionList"/>
    <dgm:cxn modelId="{D4B96F7A-A81A-4808-9189-974FD1084B03}" type="presParOf" srcId="{61CE882A-115E-43EC-989B-FF4D77C87CD1}" destId="{3D7528F6-8533-4567-AF6C-40A7081024E8}" srcOrd="3" destOrd="0" presId="urn:microsoft.com/office/officeart/2018/5/layout/CenteredIconLabelDescriptionList"/>
    <dgm:cxn modelId="{C766753E-0685-496F-8F7E-3C0EDDCD8F1D}" type="presParOf" srcId="{61CE882A-115E-43EC-989B-FF4D77C87CD1}" destId="{547A1F08-9E9E-4FD8-9355-D1CD5DD2F001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BFAAFBD-A485-4FBF-8E98-4460E51FC5F1}" type="doc">
      <dgm:prSet loTypeId="urn:microsoft.com/office/officeart/2005/8/layout/hierarchy6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4B161D70-496F-4BC1-A720-EC9071644106}">
      <dgm:prSet phldrT="[Text]" custT="1"/>
      <dgm:spPr>
        <a:solidFill>
          <a:srgbClr val="7030A0"/>
        </a:solidFill>
      </dgm:spPr>
      <dgm:t>
        <a:bodyPr/>
        <a:lstStyle/>
        <a:p>
          <a:r>
            <a:rPr lang="en-US" sz="2000" dirty="0"/>
            <a:t>Integration</a:t>
          </a:r>
          <a:endParaRPr lang="en-US" sz="1300" dirty="0"/>
        </a:p>
      </dgm:t>
    </dgm:pt>
    <dgm:pt modelId="{644D9865-B890-4DB8-B133-EAB83C22F93C}" type="parTrans" cxnId="{5769214B-CD0D-4132-BD4A-E8C525FF1009}">
      <dgm:prSet/>
      <dgm:spPr/>
      <dgm:t>
        <a:bodyPr/>
        <a:lstStyle/>
        <a:p>
          <a:endParaRPr lang="en-US"/>
        </a:p>
      </dgm:t>
    </dgm:pt>
    <dgm:pt modelId="{D0C176B8-C3CD-4BA5-A9A7-156351B287D5}" type="sibTrans" cxnId="{5769214B-CD0D-4132-BD4A-E8C525FF1009}">
      <dgm:prSet/>
      <dgm:spPr/>
      <dgm:t>
        <a:bodyPr/>
        <a:lstStyle/>
        <a:p>
          <a:endParaRPr lang="en-US"/>
        </a:p>
      </dgm:t>
    </dgm:pt>
    <dgm:pt modelId="{2570DBE7-0E5C-4FAC-B4B0-80FC28FEC9AD}">
      <dgm:prSet phldrT="[Text]" custT="1"/>
      <dgm:spPr>
        <a:solidFill>
          <a:srgbClr val="000000"/>
        </a:solidFill>
      </dgm:spPr>
      <dgm:t>
        <a:bodyPr/>
        <a:lstStyle/>
        <a:p>
          <a:r>
            <a:rPr lang="en-US" sz="2000" dirty="0"/>
            <a:t>CS/Cyber Course</a:t>
          </a:r>
        </a:p>
      </dgm:t>
    </dgm:pt>
    <dgm:pt modelId="{003A9627-B096-4C54-8C16-B8F95E213CC3}" type="parTrans" cxnId="{15168B2B-F5B7-4103-82C5-90427DFA6E7F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A3EA4BC1-8683-40CC-BB2B-A574E17BD362}" type="sibTrans" cxnId="{15168B2B-F5B7-4103-82C5-90427DFA6E7F}">
      <dgm:prSet/>
      <dgm:spPr/>
      <dgm:t>
        <a:bodyPr/>
        <a:lstStyle/>
        <a:p>
          <a:endParaRPr lang="en-US"/>
        </a:p>
      </dgm:t>
    </dgm:pt>
    <dgm:pt modelId="{4596D199-B691-4B2F-98FF-A59E20DAAC74}">
      <dgm:prSet phldrT="[Text]" custT="1"/>
      <dgm:spPr>
        <a:solidFill>
          <a:srgbClr val="709749"/>
        </a:solidFill>
      </dgm:spPr>
      <dgm:t>
        <a:bodyPr/>
        <a:lstStyle/>
        <a:p>
          <a:r>
            <a:rPr lang="en-US" sz="1400" dirty="0"/>
            <a:t>CS/Cyber Course</a:t>
          </a:r>
        </a:p>
        <a:p>
          <a:r>
            <a:rPr lang="en-US" sz="1400" dirty="0"/>
            <a:t>Standalone (2300)</a:t>
          </a:r>
        </a:p>
        <a:p>
          <a:r>
            <a:rPr lang="en-US" sz="1400" dirty="0"/>
            <a:t>&amp; Available</a:t>
          </a:r>
        </a:p>
      </dgm:t>
    </dgm:pt>
    <dgm:pt modelId="{44543634-035C-4B6C-AEC4-BCBA88C9B16C}" type="parTrans" cxnId="{FF739CEE-BBAB-4506-AD35-8EBCF816B663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A9394AE7-41B6-4830-8474-9DE68E467BBB}" type="sibTrans" cxnId="{FF739CEE-BBAB-4506-AD35-8EBCF816B663}">
      <dgm:prSet/>
      <dgm:spPr/>
      <dgm:t>
        <a:bodyPr/>
        <a:lstStyle/>
        <a:p>
          <a:endParaRPr lang="en-US"/>
        </a:p>
      </dgm:t>
    </dgm:pt>
    <dgm:pt modelId="{F6D9DA17-243A-4FA9-B969-B5A9B5E208BB}">
      <dgm:prSet phldrT="[Text]" custT="1"/>
      <dgm:spPr>
        <a:solidFill>
          <a:srgbClr val="709749"/>
        </a:solidFill>
      </dgm:spPr>
      <dgm:t>
        <a:bodyPr/>
        <a:lstStyle/>
        <a:p>
          <a:r>
            <a:rPr lang="en-US" sz="1400" dirty="0"/>
            <a:t>CTE CS/Cyber Course</a:t>
          </a:r>
        </a:p>
        <a:p>
          <a:r>
            <a:rPr lang="en-US" sz="1400" dirty="0"/>
            <a:t>Standalone (2700)</a:t>
          </a:r>
        </a:p>
        <a:p>
          <a:r>
            <a:rPr lang="en-US" sz="1400" dirty="0"/>
            <a:t>&amp; Available</a:t>
          </a:r>
        </a:p>
      </dgm:t>
    </dgm:pt>
    <dgm:pt modelId="{4C125DA6-3020-4A20-B994-66AA898C061B}" type="parTrans" cxnId="{A3D2B3FD-633E-41FC-BCFC-D3299142027E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B7EE569C-EC1A-4538-ACD7-DDA30AF38881}" type="sibTrans" cxnId="{A3D2B3FD-633E-41FC-BCFC-D3299142027E}">
      <dgm:prSet/>
      <dgm:spPr/>
      <dgm:t>
        <a:bodyPr/>
        <a:lstStyle/>
        <a:p>
          <a:endParaRPr lang="en-US"/>
        </a:p>
      </dgm:t>
    </dgm:pt>
    <dgm:pt modelId="{59611AD6-AACB-4FB4-8499-BFE76B0361D7}">
      <dgm:prSet phldrT="[Text]" custT="1"/>
      <dgm:spPr>
        <a:solidFill>
          <a:srgbClr val="709749"/>
        </a:solidFill>
      </dgm:spPr>
      <dgm:t>
        <a:bodyPr/>
        <a:lstStyle/>
        <a:p>
          <a:r>
            <a:rPr lang="en-US" sz="1600" dirty="0"/>
            <a:t>CTE Course (CS/Cyber Integrated)</a:t>
          </a:r>
        </a:p>
      </dgm:t>
    </dgm:pt>
    <dgm:pt modelId="{AD364757-B4DD-401D-A815-F078BA5ED900}" type="parTrans" cxnId="{E1560253-006F-470C-9546-969D0A16A1A0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27DB15A7-269D-4AFE-82E9-EDD049511C6A}" type="sibTrans" cxnId="{E1560253-006F-470C-9546-969D0A16A1A0}">
      <dgm:prSet/>
      <dgm:spPr/>
      <dgm:t>
        <a:bodyPr/>
        <a:lstStyle/>
        <a:p>
          <a:endParaRPr lang="en-US"/>
        </a:p>
      </dgm:t>
    </dgm:pt>
    <dgm:pt modelId="{AAEECB7B-AFEE-4069-9650-0ECAAD3C39B7}">
      <dgm:prSet phldrT="[Text]"/>
      <dgm:spPr/>
      <dgm:t>
        <a:bodyPr/>
        <a:lstStyle/>
        <a:p>
          <a:r>
            <a:rPr lang="en-US"/>
            <a:t>K-5</a:t>
          </a:r>
        </a:p>
      </dgm:t>
    </dgm:pt>
    <dgm:pt modelId="{8AA8CA66-5599-49A9-BDB4-82994D7383B0}" type="parTrans" cxnId="{0A0DC186-14C6-4B7E-83D8-0090B0FE994A}">
      <dgm:prSet/>
      <dgm:spPr/>
      <dgm:t>
        <a:bodyPr/>
        <a:lstStyle/>
        <a:p>
          <a:endParaRPr lang="en-US"/>
        </a:p>
      </dgm:t>
    </dgm:pt>
    <dgm:pt modelId="{4A4C5D11-F80F-4C61-9BF1-C0B98C1F12F5}" type="sibTrans" cxnId="{0A0DC186-14C6-4B7E-83D8-0090B0FE994A}">
      <dgm:prSet/>
      <dgm:spPr/>
      <dgm:t>
        <a:bodyPr/>
        <a:lstStyle/>
        <a:p>
          <a:endParaRPr lang="en-US"/>
        </a:p>
      </dgm:t>
    </dgm:pt>
    <dgm:pt modelId="{8D5299F7-B97A-49F2-A5FD-3C1041CBF1B2}">
      <dgm:prSet phldrT="[Text]"/>
      <dgm:spPr/>
      <dgm:t>
        <a:bodyPr/>
        <a:lstStyle/>
        <a:p>
          <a:r>
            <a:rPr lang="en-US"/>
            <a:t>6-8</a:t>
          </a:r>
        </a:p>
      </dgm:t>
    </dgm:pt>
    <dgm:pt modelId="{81E2C151-A591-4698-B7D3-F6E01A13F4E1}" type="parTrans" cxnId="{8230E788-2272-4D0D-94AA-675FB49B994D}">
      <dgm:prSet/>
      <dgm:spPr/>
      <dgm:t>
        <a:bodyPr/>
        <a:lstStyle/>
        <a:p>
          <a:endParaRPr lang="en-US"/>
        </a:p>
      </dgm:t>
    </dgm:pt>
    <dgm:pt modelId="{A82433ED-DD81-4EA5-AE11-5517043E8732}" type="sibTrans" cxnId="{8230E788-2272-4D0D-94AA-675FB49B994D}">
      <dgm:prSet/>
      <dgm:spPr/>
      <dgm:t>
        <a:bodyPr/>
        <a:lstStyle/>
        <a:p>
          <a:endParaRPr lang="en-US"/>
        </a:p>
      </dgm:t>
    </dgm:pt>
    <dgm:pt modelId="{AF6641A0-1EF3-4895-ACC9-9CB7D9FDFFD4}">
      <dgm:prSet phldrT="[Text]"/>
      <dgm:spPr/>
      <dgm:t>
        <a:bodyPr/>
        <a:lstStyle/>
        <a:p>
          <a:r>
            <a:rPr lang="en-US"/>
            <a:t>9-12</a:t>
          </a:r>
        </a:p>
      </dgm:t>
    </dgm:pt>
    <dgm:pt modelId="{3BF4C4A6-AB04-475D-A43E-0003F2B54F89}" type="parTrans" cxnId="{256646E4-4A3A-4181-8053-7BA18BBAF8BD}">
      <dgm:prSet/>
      <dgm:spPr/>
      <dgm:t>
        <a:bodyPr/>
        <a:lstStyle/>
        <a:p>
          <a:endParaRPr lang="en-US"/>
        </a:p>
      </dgm:t>
    </dgm:pt>
    <dgm:pt modelId="{DD8D7FBA-1502-4862-AC89-912E4F3AB18E}" type="sibTrans" cxnId="{256646E4-4A3A-4181-8053-7BA18BBAF8BD}">
      <dgm:prSet/>
      <dgm:spPr/>
      <dgm:t>
        <a:bodyPr/>
        <a:lstStyle/>
        <a:p>
          <a:endParaRPr lang="en-US"/>
        </a:p>
      </dgm:t>
    </dgm:pt>
    <dgm:pt modelId="{FC812F5F-D452-4480-A1C2-942D35C2C01A}">
      <dgm:prSet phldrT="[Text]" custT="1"/>
      <dgm:spPr>
        <a:solidFill>
          <a:srgbClr val="709749"/>
        </a:solidFill>
      </dgm:spPr>
      <dgm:t>
        <a:bodyPr/>
        <a:lstStyle/>
        <a:p>
          <a:r>
            <a:rPr lang="en-US" sz="1600" dirty="0"/>
            <a:t>Integration (Gen Ed Courses)</a:t>
          </a:r>
        </a:p>
      </dgm:t>
    </dgm:pt>
    <dgm:pt modelId="{B190551D-F54E-4F55-AAED-003DDF54A467}" type="parTrans" cxnId="{7C3E0E7D-8E02-4390-ADD1-434D3E12DBAC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BC106720-3DAB-4F42-867F-B3A765208F9A}" type="sibTrans" cxnId="{7C3E0E7D-8E02-4390-ADD1-434D3E12DBAC}">
      <dgm:prSet/>
      <dgm:spPr/>
      <dgm:t>
        <a:bodyPr/>
        <a:lstStyle/>
        <a:p>
          <a:endParaRPr lang="en-US"/>
        </a:p>
      </dgm:t>
    </dgm:pt>
    <dgm:pt modelId="{067B400D-0FA0-42B7-8D74-06B48B04538C}">
      <dgm:prSet phldrT="[Text]" custT="1"/>
      <dgm:spPr>
        <a:solidFill>
          <a:srgbClr val="000000"/>
        </a:solidFill>
      </dgm:spPr>
      <dgm:t>
        <a:bodyPr/>
        <a:lstStyle/>
        <a:p>
          <a:r>
            <a:rPr lang="en-US" sz="2000" dirty="0"/>
            <a:t>Integration</a:t>
          </a:r>
        </a:p>
      </dgm:t>
    </dgm:pt>
    <dgm:pt modelId="{68F99205-CBA8-4D07-A8F4-73FE6A274816}" type="sibTrans" cxnId="{0CC315A0-8025-434A-A580-4E9A122FA710}">
      <dgm:prSet/>
      <dgm:spPr/>
      <dgm:t>
        <a:bodyPr/>
        <a:lstStyle/>
        <a:p>
          <a:endParaRPr lang="en-US"/>
        </a:p>
      </dgm:t>
    </dgm:pt>
    <dgm:pt modelId="{60C8111C-0B9D-499A-B3AF-693CFB1F69E1}" type="parTrans" cxnId="{0CC315A0-8025-434A-A580-4E9A122FA710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/>
        </a:p>
      </dgm:t>
    </dgm:pt>
    <dgm:pt modelId="{D27569AF-D18D-4073-BF83-8FDD6F576F79}" type="pres">
      <dgm:prSet presAssocID="{3BFAAFBD-A485-4FBF-8E98-4460E51FC5F1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448BDBD7-9D81-4C55-8E36-76E44614950C}" type="pres">
      <dgm:prSet presAssocID="{3BFAAFBD-A485-4FBF-8E98-4460E51FC5F1}" presName="hierFlow" presStyleCnt="0"/>
      <dgm:spPr/>
    </dgm:pt>
    <dgm:pt modelId="{E04E5838-856F-4392-817C-402BB6BC68E0}" type="pres">
      <dgm:prSet presAssocID="{3BFAAFBD-A485-4FBF-8E98-4460E51FC5F1}" presName="firstBuf" presStyleCnt="0"/>
      <dgm:spPr/>
    </dgm:pt>
    <dgm:pt modelId="{7E77CCAB-7B7B-4D4D-BF35-D683B97448BB}" type="pres">
      <dgm:prSet presAssocID="{3BFAAFBD-A485-4FBF-8E98-4460E51FC5F1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200A1717-CB48-498F-B1A1-4FCBF591132E}" type="pres">
      <dgm:prSet presAssocID="{4B161D70-496F-4BC1-A720-EC9071644106}" presName="Name14" presStyleCnt="0"/>
      <dgm:spPr/>
    </dgm:pt>
    <dgm:pt modelId="{FB98D4DB-C524-4634-84A7-330163F62DC9}" type="pres">
      <dgm:prSet presAssocID="{4B161D70-496F-4BC1-A720-EC9071644106}" presName="level1Shape" presStyleLbl="node0" presStyleIdx="0" presStyleCnt="1">
        <dgm:presLayoutVars>
          <dgm:chPref val="3"/>
        </dgm:presLayoutVars>
      </dgm:prSet>
      <dgm:spPr/>
    </dgm:pt>
    <dgm:pt modelId="{D02FF14A-AF36-4FCD-B183-755FFDF57CAD}" type="pres">
      <dgm:prSet presAssocID="{4B161D70-496F-4BC1-A720-EC9071644106}" presName="hierChild2" presStyleCnt="0"/>
      <dgm:spPr/>
    </dgm:pt>
    <dgm:pt modelId="{5492CE33-1FD3-4803-8A8D-70E19A2A6CD1}" type="pres">
      <dgm:prSet presAssocID="{003A9627-B096-4C54-8C16-B8F95E213CC3}" presName="Name19" presStyleLbl="parChTrans1D2" presStyleIdx="0" presStyleCnt="2"/>
      <dgm:spPr/>
    </dgm:pt>
    <dgm:pt modelId="{562A7571-F3B9-4972-9CAF-F24613887B34}" type="pres">
      <dgm:prSet presAssocID="{2570DBE7-0E5C-4FAC-B4B0-80FC28FEC9AD}" presName="Name21" presStyleCnt="0"/>
      <dgm:spPr/>
    </dgm:pt>
    <dgm:pt modelId="{8E78E6A2-8229-43EA-B797-796354266425}" type="pres">
      <dgm:prSet presAssocID="{2570DBE7-0E5C-4FAC-B4B0-80FC28FEC9AD}" presName="level2Shape" presStyleLbl="node2" presStyleIdx="0" presStyleCnt="2"/>
      <dgm:spPr/>
    </dgm:pt>
    <dgm:pt modelId="{38EC4580-3F91-4E5F-993F-EEFE5639B0EA}" type="pres">
      <dgm:prSet presAssocID="{2570DBE7-0E5C-4FAC-B4B0-80FC28FEC9AD}" presName="hierChild3" presStyleCnt="0"/>
      <dgm:spPr/>
    </dgm:pt>
    <dgm:pt modelId="{8F2CCCA0-F89D-426D-8147-8E46C50F7C28}" type="pres">
      <dgm:prSet presAssocID="{44543634-035C-4B6C-AEC4-BCBA88C9B16C}" presName="Name19" presStyleLbl="parChTrans1D3" presStyleIdx="0" presStyleCnt="4"/>
      <dgm:spPr/>
    </dgm:pt>
    <dgm:pt modelId="{99E462CE-3B8F-46A5-B770-13D7BA64121D}" type="pres">
      <dgm:prSet presAssocID="{4596D199-B691-4B2F-98FF-A59E20DAAC74}" presName="Name21" presStyleCnt="0"/>
      <dgm:spPr/>
    </dgm:pt>
    <dgm:pt modelId="{A58925D4-F9CD-4DF7-92BC-85BAC343036E}" type="pres">
      <dgm:prSet presAssocID="{4596D199-B691-4B2F-98FF-A59E20DAAC74}" presName="level2Shape" presStyleLbl="node3" presStyleIdx="0" presStyleCnt="4" custScaleX="113811" custScaleY="108215"/>
      <dgm:spPr/>
    </dgm:pt>
    <dgm:pt modelId="{EF47CB75-1DD0-44A7-801C-6171371D4191}" type="pres">
      <dgm:prSet presAssocID="{4596D199-B691-4B2F-98FF-A59E20DAAC74}" presName="hierChild3" presStyleCnt="0"/>
      <dgm:spPr/>
    </dgm:pt>
    <dgm:pt modelId="{DDBE8C51-241B-44D2-A218-CA0261CE3F1E}" type="pres">
      <dgm:prSet presAssocID="{4C125DA6-3020-4A20-B994-66AA898C061B}" presName="Name19" presStyleLbl="parChTrans1D3" presStyleIdx="1" presStyleCnt="4"/>
      <dgm:spPr/>
    </dgm:pt>
    <dgm:pt modelId="{7F2FF6CC-F2BB-4827-BFB9-2A59F0094153}" type="pres">
      <dgm:prSet presAssocID="{F6D9DA17-243A-4FA9-B969-B5A9B5E208BB}" presName="Name21" presStyleCnt="0"/>
      <dgm:spPr/>
    </dgm:pt>
    <dgm:pt modelId="{54CADADB-EE27-41EA-98BF-9E6A905E2D6C}" type="pres">
      <dgm:prSet presAssocID="{F6D9DA17-243A-4FA9-B969-B5A9B5E208BB}" presName="level2Shape" presStyleLbl="node3" presStyleIdx="1" presStyleCnt="4" custScaleX="112090" custScaleY="107933"/>
      <dgm:spPr/>
    </dgm:pt>
    <dgm:pt modelId="{0379DAB0-5DA0-45DB-8CB7-1B25DD7857AE}" type="pres">
      <dgm:prSet presAssocID="{F6D9DA17-243A-4FA9-B969-B5A9B5E208BB}" presName="hierChild3" presStyleCnt="0"/>
      <dgm:spPr/>
    </dgm:pt>
    <dgm:pt modelId="{E007D5E2-0E5A-46A4-B374-985DD8E9A1C7}" type="pres">
      <dgm:prSet presAssocID="{60C8111C-0B9D-499A-B3AF-693CFB1F69E1}" presName="Name19" presStyleLbl="parChTrans1D2" presStyleIdx="1" presStyleCnt="2"/>
      <dgm:spPr/>
    </dgm:pt>
    <dgm:pt modelId="{C24805BC-D04F-43F8-A632-56ABFBB35F14}" type="pres">
      <dgm:prSet presAssocID="{067B400D-0FA0-42B7-8D74-06B48B04538C}" presName="Name21" presStyleCnt="0"/>
      <dgm:spPr/>
    </dgm:pt>
    <dgm:pt modelId="{95B47A74-A099-450C-904D-6132D6005C20}" type="pres">
      <dgm:prSet presAssocID="{067B400D-0FA0-42B7-8D74-06B48B04538C}" presName="level2Shape" presStyleLbl="node2" presStyleIdx="1" presStyleCnt="2"/>
      <dgm:spPr/>
    </dgm:pt>
    <dgm:pt modelId="{2E9E44D8-9B16-406E-A469-C5EC6792F49C}" type="pres">
      <dgm:prSet presAssocID="{067B400D-0FA0-42B7-8D74-06B48B04538C}" presName="hierChild3" presStyleCnt="0"/>
      <dgm:spPr/>
    </dgm:pt>
    <dgm:pt modelId="{00C8B69A-DAE1-44E4-AA80-CD22D0A221EB}" type="pres">
      <dgm:prSet presAssocID="{AD364757-B4DD-401D-A815-F078BA5ED900}" presName="Name19" presStyleLbl="parChTrans1D3" presStyleIdx="2" presStyleCnt="4"/>
      <dgm:spPr/>
    </dgm:pt>
    <dgm:pt modelId="{15CAA563-2165-4109-B3F9-87330FF9A9AC}" type="pres">
      <dgm:prSet presAssocID="{59611AD6-AACB-4FB4-8499-BFE76B0361D7}" presName="Name21" presStyleCnt="0"/>
      <dgm:spPr/>
    </dgm:pt>
    <dgm:pt modelId="{B660CA44-5865-44A3-8413-B0F0A2CC2FB2}" type="pres">
      <dgm:prSet presAssocID="{59611AD6-AACB-4FB4-8499-BFE76B0361D7}" presName="level2Shape" presStyleLbl="node3" presStyleIdx="2" presStyleCnt="4" custScaleX="112570" custScaleY="107758"/>
      <dgm:spPr/>
    </dgm:pt>
    <dgm:pt modelId="{F8737760-B89B-4EAE-96BD-A6A85C9C782A}" type="pres">
      <dgm:prSet presAssocID="{59611AD6-AACB-4FB4-8499-BFE76B0361D7}" presName="hierChild3" presStyleCnt="0"/>
      <dgm:spPr/>
    </dgm:pt>
    <dgm:pt modelId="{D86F75FE-437B-4911-B0CE-8290560EF2D2}" type="pres">
      <dgm:prSet presAssocID="{B190551D-F54E-4F55-AAED-003DDF54A467}" presName="Name19" presStyleLbl="parChTrans1D3" presStyleIdx="3" presStyleCnt="4"/>
      <dgm:spPr/>
    </dgm:pt>
    <dgm:pt modelId="{BD35FC05-8391-40A8-AB83-9DF6BDA37406}" type="pres">
      <dgm:prSet presAssocID="{FC812F5F-D452-4480-A1C2-942D35C2C01A}" presName="Name21" presStyleCnt="0"/>
      <dgm:spPr/>
    </dgm:pt>
    <dgm:pt modelId="{F292C915-D287-4997-92B2-3912020BBA38}" type="pres">
      <dgm:prSet presAssocID="{FC812F5F-D452-4480-A1C2-942D35C2C01A}" presName="level2Shape" presStyleLbl="node3" presStyleIdx="3" presStyleCnt="4" custScaleX="105960" custScaleY="106811"/>
      <dgm:spPr/>
    </dgm:pt>
    <dgm:pt modelId="{84F9AB97-AC57-4BB4-B94F-D707A9A89DC3}" type="pres">
      <dgm:prSet presAssocID="{FC812F5F-D452-4480-A1C2-942D35C2C01A}" presName="hierChild3" presStyleCnt="0"/>
      <dgm:spPr/>
    </dgm:pt>
    <dgm:pt modelId="{60F47A7E-60E1-45D9-853D-500AD60843D7}" type="pres">
      <dgm:prSet presAssocID="{3BFAAFBD-A485-4FBF-8E98-4460E51FC5F1}" presName="bgShapesFlow" presStyleCnt="0"/>
      <dgm:spPr/>
    </dgm:pt>
    <dgm:pt modelId="{E47B8D71-470C-48C6-8635-6339EE2A2BB8}" type="pres">
      <dgm:prSet presAssocID="{AAEECB7B-AFEE-4069-9650-0ECAAD3C39B7}" presName="rectComp" presStyleCnt="0"/>
      <dgm:spPr/>
    </dgm:pt>
    <dgm:pt modelId="{D974DCA5-DF38-4D7D-863B-85B8A98C340D}" type="pres">
      <dgm:prSet presAssocID="{AAEECB7B-AFEE-4069-9650-0ECAAD3C39B7}" presName="bgRect" presStyleLbl="bgShp" presStyleIdx="0" presStyleCnt="3"/>
      <dgm:spPr/>
    </dgm:pt>
    <dgm:pt modelId="{4E76B4CE-D7A5-471F-AA29-AC5079003D26}" type="pres">
      <dgm:prSet presAssocID="{AAEECB7B-AFEE-4069-9650-0ECAAD3C39B7}" presName="bgRectTx" presStyleLbl="bgShp" presStyleIdx="0" presStyleCnt="3">
        <dgm:presLayoutVars>
          <dgm:bulletEnabled val="1"/>
        </dgm:presLayoutVars>
      </dgm:prSet>
      <dgm:spPr/>
    </dgm:pt>
    <dgm:pt modelId="{8E82E039-B533-4972-A54F-A38E6E3337AE}" type="pres">
      <dgm:prSet presAssocID="{AAEECB7B-AFEE-4069-9650-0ECAAD3C39B7}" presName="spComp" presStyleCnt="0"/>
      <dgm:spPr/>
    </dgm:pt>
    <dgm:pt modelId="{67203F99-A495-4F24-90E2-02EF4273C647}" type="pres">
      <dgm:prSet presAssocID="{AAEECB7B-AFEE-4069-9650-0ECAAD3C39B7}" presName="vSp" presStyleCnt="0"/>
      <dgm:spPr/>
    </dgm:pt>
    <dgm:pt modelId="{72B1B90E-14A3-4FD0-8E44-B054F234D619}" type="pres">
      <dgm:prSet presAssocID="{8D5299F7-B97A-49F2-A5FD-3C1041CBF1B2}" presName="rectComp" presStyleCnt="0"/>
      <dgm:spPr/>
    </dgm:pt>
    <dgm:pt modelId="{854D51A1-DD83-4346-81C3-3EAE5DA35A0A}" type="pres">
      <dgm:prSet presAssocID="{8D5299F7-B97A-49F2-A5FD-3C1041CBF1B2}" presName="bgRect" presStyleLbl="bgShp" presStyleIdx="1" presStyleCnt="3"/>
      <dgm:spPr/>
    </dgm:pt>
    <dgm:pt modelId="{7B601B04-260E-4650-9ED0-C77A3B76227F}" type="pres">
      <dgm:prSet presAssocID="{8D5299F7-B97A-49F2-A5FD-3C1041CBF1B2}" presName="bgRectTx" presStyleLbl="bgShp" presStyleIdx="1" presStyleCnt="3">
        <dgm:presLayoutVars>
          <dgm:bulletEnabled val="1"/>
        </dgm:presLayoutVars>
      </dgm:prSet>
      <dgm:spPr/>
    </dgm:pt>
    <dgm:pt modelId="{681DF148-7361-4EE0-8529-D6FFD56CFC83}" type="pres">
      <dgm:prSet presAssocID="{8D5299F7-B97A-49F2-A5FD-3C1041CBF1B2}" presName="spComp" presStyleCnt="0"/>
      <dgm:spPr/>
    </dgm:pt>
    <dgm:pt modelId="{7FE368AB-0130-4702-A273-1969E050BDF4}" type="pres">
      <dgm:prSet presAssocID="{8D5299F7-B97A-49F2-A5FD-3C1041CBF1B2}" presName="vSp" presStyleCnt="0"/>
      <dgm:spPr/>
    </dgm:pt>
    <dgm:pt modelId="{DC9B024F-D95C-423C-8AC0-C71A65DD2661}" type="pres">
      <dgm:prSet presAssocID="{AF6641A0-1EF3-4895-ACC9-9CB7D9FDFFD4}" presName="rectComp" presStyleCnt="0"/>
      <dgm:spPr/>
    </dgm:pt>
    <dgm:pt modelId="{32987BE4-CD8D-45C2-89E2-01481ADE8E51}" type="pres">
      <dgm:prSet presAssocID="{AF6641A0-1EF3-4895-ACC9-9CB7D9FDFFD4}" presName="bgRect" presStyleLbl="bgShp" presStyleIdx="2" presStyleCnt="3"/>
      <dgm:spPr/>
    </dgm:pt>
    <dgm:pt modelId="{43A0654E-45D6-441F-8C83-52DDF2F09FE4}" type="pres">
      <dgm:prSet presAssocID="{AF6641A0-1EF3-4895-ACC9-9CB7D9FDFFD4}" presName="bgRectTx" presStyleLbl="bgShp" presStyleIdx="2" presStyleCnt="3">
        <dgm:presLayoutVars>
          <dgm:bulletEnabled val="1"/>
        </dgm:presLayoutVars>
      </dgm:prSet>
      <dgm:spPr/>
    </dgm:pt>
  </dgm:ptLst>
  <dgm:cxnLst>
    <dgm:cxn modelId="{EC700810-5FFD-4F54-B740-55AC38A81C21}" type="presOf" srcId="{4C125DA6-3020-4A20-B994-66AA898C061B}" destId="{DDBE8C51-241B-44D2-A218-CA0261CE3F1E}" srcOrd="0" destOrd="0" presId="urn:microsoft.com/office/officeart/2005/8/layout/hierarchy6"/>
    <dgm:cxn modelId="{78A17116-A34B-46A3-B21F-080B9FC96755}" type="presOf" srcId="{003A9627-B096-4C54-8C16-B8F95E213CC3}" destId="{5492CE33-1FD3-4803-8A8D-70E19A2A6CD1}" srcOrd="0" destOrd="0" presId="urn:microsoft.com/office/officeart/2005/8/layout/hierarchy6"/>
    <dgm:cxn modelId="{033C3A25-F8EE-4095-9773-220E7B6791D6}" type="presOf" srcId="{FC812F5F-D452-4480-A1C2-942D35C2C01A}" destId="{F292C915-D287-4997-92B2-3912020BBA38}" srcOrd="0" destOrd="0" presId="urn:microsoft.com/office/officeart/2005/8/layout/hierarchy6"/>
    <dgm:cxn modelId="{15168B2B-F5B7-4103-82C5-90427DFA6E7F}" srcId="{4B161D70-496F-4BC1-A720-EC9071644106}" destId="{2570DBE7-0E5C-4FAC-B4B0-80FC28FEC9AD}" srcOrd="0" destOrd="0" parTransId="{003A9627-B096-4C54-8C16-B8F95E213CC3}" sibTransId="{A3EA4BC1-8683-40CC-BB2B-A574E17BD362}"/>
    <dgm:cxn modelId="{82F91834-5DF4-4DA1-ABB5-A7E7354C145E}" type="presOf" srcId="{2570DBE7-0E5C-4FAC-B4B0-80FC28FEC9AD}" destId="{8E78E6A2-8229-43EA-B797-796354266425}" srcOrd="0" destOrd="0" presId="urn:microsoft.com/office/officeart/2005/8/layout/hierarchy6"/>
    <dgm:cxn modelId="{5BC2823A-894A-40DC-9974-D6A0C9E771E1}" type="presOf" srcId="{AF6641A0-1EF3-4895-ACC9-9CB7D9FDFFD4}" destId="{32987BE4-CD8D-45C2-89E2-01481ADE8E51}" srcOrd="0" destOrd="0" presId="urn:microsoft.com/office/officeart/2005/8/layout/hierarchy6"/>
    <dgm:cxn modelId="{E2723C5D-3271-478A-A978-159203524B9F}" type="presOf" srcId="{F6D9DA17-243A-4FA9-B969-B5A9B5E208BB}" destId="{54CADADB-EE27-41EA-98BF-9E6A905E2D6C}" srcOrd="0" destOrd="0" presId="urn:microsoft.com/office/officeart/2005/8/layout/hierarchy6"/>
    <dgm:cxn modelId="{B06E9A62-DAB2-4474-8D72-EB1B3FBD1D4F}" type="presOf" srcId="{AF6641A0-1EF3-4895-ACC9-9CB7D9FDFFD4}" destId="{43A0654E-45D6-441F-8C83-52DDF2F09FE4}" srcOrd="1" destOrd="0" presId="urn:microsoft.com/office/officeart/2005/8/layout/hierarchy6"/>
    <dgm:cxn modelId="{62098163-2894-49B3-A2AE-F9B8575CA15C}" type="presOf" srcId="{8D5299F7-B97A-49F2-A5FD-3C1041CBF1B2}" destId="{854D51A1-DD83-4346-81C3-3EAE5DA35A0A}" srcOrd="0" destOrd="0" presId="urn:microsoft.com/office/officeart/2005/8/layout/hierarchy6"/>
    <dgm:cxn modelId="{484D8969-7E6C-4675-8153-054648EAA9B7}" type="presOf" srcId="{60C8111C-0B9D-499A-B3AF-693CFB1F69E1}" destId="{E007D5E2-0E5A-46A4-B374-985DD8E9A1C7}" srcOrd="0" destOrd="0" presId="urn:microsoft.com/office/officeart/2005/8/layout/hierarchy6"/>
    <dgm:cxn modelId="{6822AC4A-35AA-4136-A498-D57D742B4170}" type="presOf" srcId="{59611AD6-AACB-4FB4-8499-BFE76B0361D7}" destId="{B660CA44-5865-44A3-8413-B0F0A2CC2FB2}" srcOrd="0" destOrd="0" presId="urn:microsoft.com/office/officeart/2005/8/layout/hierarchy6"/>
    <dgm:cxn modelId="{5769214B-CD0D-4132-BD4A-E8C525FF1009}" srcId="{3BFAAFBD-A485-4FBF-8E98-4460E51FC5F1}" destId="{4B161D70-496F-4BC1-A720-EC9071644106}" srcOrd="0" destOrd="0" parTransId="{644D9865-B890-4DB8-B133-EAB83C22F93C}" sibTransId="{D0C176B8-C3CD-4BA5-A9A7-156351B287D5}"/>
    <dgm:cxn modelId="{CD6E0172-5586-4905-8330-75B958056302}" type="presOf" srcId="{4B161D70-496F-4BC1-A720-EC9071644106}" destId="{FB98D4DB-C524-4634-84A7-330163F62DC9}" srcOrd="0" destOrd="0" presId="urn:microsoft.com/office/officeart/2005/8/layout/hierarchy6"/>
    <dgm:cxn modelId="{E1560253-006F-470C-9546-969D0A16A1A0}" srcId="{067B400D-0FA0-42B7-8D74-06B48B04538C}" destId="{59611AD6-AACB-4FB4-8499-BFE76B0361D7}" srcOrd="0" destOrd="0" parTransId="{AD364757-B4DD-401D-A815-F078BA5ED900}" sibTransId="{27DB15A7-269D-4AFE-82E9-EDD049511C6A}"/>
    <dgm:cxn modelId="{64F93059-DFEB-4A0E-B838-72ACE49B2E86}" type="presOf" srcId="{AD364757-B4DD-401D-A815-F078BA5ED900}" destId="{00C8B69A-DAE1-44E4-AA80-CD22D0A221EB}" srcOrd="0" destOrd="0" presId="urn:microsoft.com/office/officeart/2005/8/layout/hierarchy6"/>
    <dgm:cxn modelId="{FD2D167B-DE22-4619-A20F-5746BADA1A99}" type="presOf" srcId="{067B400D-0FA0-42B7-8D74-06B48B04538C}" destId="{95B47A74-A099-450C-904D-6132D6005C20}" srcOrd="0" destOrd="0" presId="urn:microsoft.com/office/officeart/2005/8/layout/hierarchy6"/>
    <dgm:cxn modelId="{7C3E0E7D-8E02-4390-ADD1-434D3E12DBAC}" srcId="{067B400D-0FA0-42B7-8D74-06B48B04538C}" destId="{FC812F5F-D452-4480-A1C2-942D35C2C01A}" srcOrd="1" destOrd="0" parTransId="{B190551D-F54E-4F55-AAED-003DDF54A467}" sibTransId="{BC106720-3DAB-4F42-867F-B3A765208F9A}"/>
    <dgm:cxn modelId="{0A0DC186-14C6-4B7E-83D8-0090B0FE994A}" srcId="{3BFAAFBD-A485-4FBF-8E98-4460E51FC5F1}" destId="{AAEECB7B-AFEE-4069-9650-0ECAAD3C39B7}" srcOrd="1" destOrd="0" parTransId="{8AA8CA66-5599-49A9-BDB4-82994D7383B0}" sibTransId="{4A4C5D11-F80F-4C61-9BF1-C0B98C1F12F5}"/>
    <dgm:cxn modelId="{8230E788-2272-4D0D-94AA-675FB49B994D}" srcId="{3BFAAFBD-A485-4FBF-8E98-4460E51FC5F1}" destId="{8D5299F7-B97A-49F2-A5FD-3C1041CBF1B2}" srcOrd="2" destOrd="0" parTransId="{81E2C151-A591-4698-B7D3-F6E01A13F4E1}" sibTransId="{A82433ED-DD81-4EA5-AE11-5517043E8732}"/>
    <dgm:cxn modelId="{8F2E6E8A-D635-4E66-9C37-2F98A5ED11B6}" type="presOf" srcId="{8D5299F7-B97A-49F2-A5FD-3C1041CBF1B2}" destId="{7B601B04-260E-4650-9ED0-C77A3B76227F}" srcOrd="1" destOrd="0" presId="urn:microsoft.com/office/officeart/2005/8/layout/hierarchy6"/>
    <dgm:cxn modelId="{0CC315A0-8025-434A-A580-4E9A122FA710}" srcId="{4B161D70-496F-4BC1-A720-EC9071644106}" destId="{067B400D-0FA0-42B7-8D74-06B48B04538C}" srcOrd="1" destOrd="0" parTransId="{60C8111C-0B9D-499A-B3AF-693CFB1F69E1}" sibTransId="{68F99205-CBA8-4D07-A8F4-73FE6A274816}"/>
    <dgm:cxn modelId="{F7C590B5-04F7-4A85-A762-99B0C5B14689}" type="presOf" srcId="{3BFAAFBD-A485-4FBF-8E98-4460E51FC5F1}" destId="{D27569AF-D18D-4073-BF83-8FDD6F576F79}" srcOrd="0" destOrd="0" presId="urn:microsoft.com/office/officeart/2005/8/layout/hierarchy6"/>
    <dgm:cxn modelId="{69C3D9C0-57D0-47AF-97D0-A8980C4A35D0}" type="presOf" srcId="{4596D199-B691-4B2F-98FF-A59E20DAAC74}" destId="{A58925D4-F9CD-4DF7-92BC-85BAC343036E}" srcOrd="0" destOrd="0" presId="urn:microsoft.com/office/officeart/2005/8/layout/hierarchy6"/>
    <dgm:cxn modelId="{F5992CCE-676E-4C7F-8B0A-8C601A3CCBF3}" type="presOf" srcId="{B190551D-F54E-4F55-AAED-003DDF54A467}" destId="{D86F75FE-437B-4911-B0CE-8290560EF2D2}" srcOrd="0" destOrd="0" presId="urn:microsoft.com/office/officeart/2005/8/layout/hierarchy6"/>
    <dgm:cxn modelId="{56985ED6-7EB6-4FD9-8115-F7A97750DC89}" type="presOf" srcId="{44543634-035C-4B6C-AEC4-BCBA88C9B16C}" destId="{8F2CCCA0-F89D-426D-8147-8E46C50F7C28}" srcOrd="0" destOrd="0" presId="urn:microsoft.com/office/officeart/2005/8/layout/hierarchy6"/>
    <dgm:cxn modelId="{542A8CDA-0648-4FD2-98C4-4F6C78206ED6}" type="presOf" srcId="{AAEECB7B-AFEE-4069-9650-0ECAAD3C39B7}" destId="{4E76B4CE-D7A5-471F-AA29-AC5079003D26}" srcOrd="1" destOrd="0" presId="urn:microsoft.com/office/officeart/2005/8/layout/hierarchy6"/>
    <dgm:cxn modelId="{20AE4DDE-C950-4B4D-A203-84B59BA12302}" type="presOf" srcId="{AAEECB7B-AFEE-4069-9650-0ECAAD3C39B7}" destId="{D974DCA5-DF38-4D7D-863B-85B8A98C340D}" srcOrd="0" destOrd="0" presId="urn:microsoft.com/office/officeart/2005/8/layout/hierarchy6"/>
    <dgm:cxn modelId="{256646E4-4A3A-4181-8053-7BA18BBAF8BD}" srcId="{3BFAAFBD-A485-4FBF-8E98-4460E51FC5F1}" destId="{AF6641A0-1EF3-4895-ACC9-9CB7D9FDFFD4}" srcOrd="3" destOrd="0" parTransId="{3BF4C4A6-AB04-475D-A43E-0003F2B54F89}" sibTransId="{DD8D7FBA-1502-4862-AC89-912E4F3AB18E}"/>
    <dgm:cxn modelId="{FF739CEE-BBAB-4506-AD35-8EBCF816B663}" srcId="{2570DBE7-0E5C-4FAC-B4B0-80FC28FEC9AD}" destId="{4596D199-B691-4B2F-98FF-A59E20DAAC74}" srcOrd="0" destOrd="0" parTransId="{44543634-035C-4B6C-AEC4-BCBA88C9B16C}" sibTransId="{A9394AE7-41B6-4830-8474-9DE68E467BBB}"/>
    <dgm:cxn modelId="{A3D2B3FD-633E-41FC-BCFC-D3299142027E}" srcId="{2570DBE7-0E5C-4FAC-B4B0-80FC28FEC9AD}" destId="{F6D9DA17-243A-4FA9-B969-B5A9B5E208BB}" srcOrd="1" destOrd="0" parTransId="{4C125DA6-3020-4A20-B994-66AA898C061B}" sibTransId="{B7EE569C-EC1A-4538-ACD7-DDA30AF38881}"/>
    <dgm:cxn modelId="{DB78B252-A07E-4684-9B32-AB65FC178375}" type="presParOf" srcId="{D27569AF-D18D-4073-BF83-8FDD6F576F79}" destId="{448BDBD7-9D81-4C55-8E36-76E44614950C}" srcOrd="0" destOrd="0" presId="urn:microsoft.com/office/officeart/2005/8/layout/hierarchy6"/>
    <dgm:cxn modelId="{38422812-3D1E-4565-9659-69E6C6F07334}" type="presParOf" srcId="{448BDBD7-9D81-4C55-8E36-76E44614950C}" destId="{E04E5838-856F-4392-817C-402BB6BC68E0}" srcOrd="0" destOrd="0" presId="urn:microsoft.com/office/officeart/2005/8/layout/hierarchy6"/>
    <dgm:cxn modelId="{A2FBEFFC-FD86-4DCD-8FF2-DB39E7901864}" type="presParOf" srcId="{448BDBD7-9D81-4C55-8E36-76E44614950C}" destId="{7E77CCAB-7B7B-4D4D-BF35-D683B97448BB}" srcOrd="1" destOrd="0" presId="urn:microsoft.com/office/officeart/2005/8/layout/hierarchy6"/>
    <dgm:cxn modelId="{9F2B7CFF-D1E1-4849-AD02-F83EE6EC5999}" type="presParOf" srcId="{7E77CCAB-7B7B-4D4D-BF35-D683B97448BB}" destId="{200A1717-CB48-498F-B1A1-4FCBF591132E}" srcOrd="0" destOrd="0" presId="urn:microsoft.com/office/officeart/2005/8/layout/hierarchy6"/>
    <dgm:cxn modelId="{C7A357FE-8150-4729-9903-2A18B232BC50}" type="presParOf" srcId="{200A1717-CB48-498F-B1A1-4FCBF591132E}" destId="{FB98D4DB-C524-4634-84A7-330163F62DC9}" srcOrd="0" destOrd="0" presId="urn:microsoft.com/office/officeart/2005/8/layout/hierarchy6"/>
    <dgm:cxn modelId="{F8DA89B0-B2F7-4AC4-AEA2-1FE96B78226B}" type="presParOf" srcId="{200A1717-CB48-498F-B1A1-4FCBF591132E}" destId="{D02FF14A-AF36-4FCD-B183-755FFDF57CAD}" srcOrd="1" destOrd="0" presId="urn:microsoft.com/office/officeart/2005/8/layout/hierarchy6"/>
    <dgm:cxn modelId="{DB6E0BED-2A41-43B0-AD1D-4EC39649958D}" type="presParOf" srcId="{D02FF14A-AF36-4FCD-B183-755FFDF57CAD}" destId="{5492CE33-1FD3-4803-8A8D-70E19A2A6CD1}" srcOrd="0" destOrd="0" presId="urn:microsoft.com/office/officeart/2005/8/layout/hierarchy6"/>
    <dgm:cxn modelId="{4E10B6A0-C2CC-4E42-A0B5-A206DE7564DD}" type="presParOf" srcId="{D02FF14A-AF36-4FCD-B183-755FFDF57CAD}" destId="{562A7571-F3B9-4972-9CAF-F24613887B34}" srcOrd="1" destOrd="0" presId="urn:microsoft.com/office/officeart/2005/8/layout/hierarchy6"/>
    <dgm:cxn modelId="{D404C6E6-D6BD-4BDC-BE97-F4ADCED17687}" type="presParOf" srcId="{562A7571-F3B9-4972-9CAF-F24613887B34}" destId="{8E78E6A2-8229-43EA-B797-796354266425}" srcOrd="0" destOrd="0" presId="urn:microsoft.com/office/officeart/2005/8/layout/hierarchy6"/>
    <dgm:cxn modelId="{3ABC1629-C499-4CCF-94DB-73F18A3083F1}" type="presParOf" srcId="{562A7571-F3B9-4972-9CAF-F24613887B34}" destId="{38EC4580-3F91-4E5F-993F-EEFE5639B0EA}" srcOrd="1" destOrd="0" presId="urn:microsoft.com/office/officeart/2005/8/layout/hierarchy6"/>
    <dgm:cxn modelId="{2183A4BC-2D3D-4A78-8839-3AD3EEF27047}" type="presParOf" srcId="{38EC4580-3F91-4E5F-993F-EEFE5639B0EA}" destId="{8F2CCCA0-F89D-426D-8147-8E46C50F7C28}" srcOrd="0" destOrd="0" presId="urn:microsoft.com/office/officeart/2005/8/layout/hierarchy6"/>
    <dgm:cxn modelId="{DCE5751A-F8E6-42CA-9410-973574EE67FA}" type="presParOf" srcId="{38EC4580-3F91-4E5F-993F-EEFE5639B0EA}" destId="{99E462CE-3B8F-46A5-B770-13D7BA64121D}" srcOrd="1" destOrd="0" presId="urn:microsoft.com/office/officeart/2005/8/layout/hierarchy6"/>
    <dgm:cxn modelId="{4E109B51-A7DD-475A-8DBA-57907383328D}" type="presParOf" srcId="{99E462CE-3B8F-46A5-B770-13D7BA64121D}" destId="{A58925D4-F9CD-4DF7-92BC-85BAC343036E}" srcOrd="0" destOrd="0" presId="urn:microsoft.com/office/officeart/2005/8/layout/hierarchy6"/>
    <dgm:cxn modelId="{5243755E-B77A-41EA-A7FB-56E2CC488E73}" type="presParOf" srcId="{99E462CE-3B8F-46A5-B770-13D7BA64121D}" destId="{EF47CB75-1DD0-44A7-801C-6171371D4191}" srcOrd="1" destOrd="0" presId="urn:microsoft.com/office/officeart/2005/8/layout/hierarchy6"/>
    <dgm:cxn modelId="{E132F6D6-9D6D-4A6C-8BEC-900A2D116AF8}" type="presParOf" srcId="{38EC4580-3F91-4E5F-993F-EEFE5639B0EA}" destId="{DDBE8C51-241B-44D2-A218-CA0261CE3F1E}" srcOrd="2" destOrd="0" presId="urn:microsoft.com/office/officeart/2005/8/layout/hierarchy6"/>
    <dgm:cxn modelId="{0DB055A3-4D78-4077-8645-FF657A17E31D}" type="presParOf" srcId="{38EC4580-3F91-4E5F-993F-EEFE5639B0EA}" destId="{7F2FF6CC-F2BB-4827-BFB9-2A59F0094153}" srcOrd="3" destOrd="0" presId="urn:microsoft.com/office/officeart/2005/8/layout/hierarchy6"/>
    <dgm:cxn modelId="{894351B4-5573-4A40-B788-E3115D07A6DF}" type="presParOf" srcId="{7F2FF6CC-F2BB-4827-BFB9-2A59F0094153}" destId="{54CADADB-EE27-41EA-98BF-9E6A905E2D6C}" srcOrd="0" destOrd="0" presId="urn:microsoft.com/office/officeart/2005/8/layout/hierarchy6"/>
    <dgm:cxn modelId="{8CCC67E5-9431-4B44-8034-9FF3741F3C25}" type="presParOf" srcId="{7F2FF6CC-F2BB-4827-BFB9-2A59F0094153}" destId="{0379DAB0-5DA0-45DB-8CB7-1B25DD7857AE}" srcOrd="1" destOrd="0" presId="urn:microsoft.com/office/officeart/2005/8/layout/hierarchy6"/>
    <dgm:cxn modelId="{4ABCF376-5446-41F3-8829-B84A19F4A7C2}" type="presParOf" srcId="{D02FF14A-AF36-4FCD-B183-755FFDF57CAD}" destId="{E007D5E2-0E5A-46A4-B374-985DD8E9A1C7}" srcOrd="2" destOrd="0" presId="urn:microsoft.com/office/officeart/2005/8/layout/hierarchy6"/>
    <dgm:cxn modelId="{D01CE0EB-FDE0-4E36-8538-130976ECDBAA}" type="presParOf" srcId="{D02FF14A-AF36-4FCD-B183-755FFDF57CAD}" destId="{C24805BC-D04F-43F8-A632-56ABFBB35F14}" srcOrd="3" destOrd="0" presId="urn:microsoft.com/office/officeart/2005/8/layout/hierarchy6"/>
    <dgm:cxn modelId="{C06DAF0F-024E-4DF4-86A6-22815E39CF6A}" type="presParOf" srcId="{C24805BC-D04F-43F8-A632-56ABFBB35F14}" destId="{95B47A74-A099-450C-904D-6132D6005C20}" srcOrd="0" destOrd="0" presId="urn:microsoft.com/office/officeart/2005/8/layout/hierarchy6"/>
    <dgm:cxn modelId="{8E2B46F3-D476-4369-98CB-1FE53C147361}" type="presParOf" srcId="{C24805BC-D04F-43F8-A632-56ABFBB35F14}" destId="{2E9E44D8-9B16-406E-A469-C5EC6792F49C}" srcOrd="1" destOrd="0" presId="urn:microsoft.com/office/officeart/2005/8/layout/hierarchy6"/>
    <dgm:cxn modelId="{87813D6B-EA43-4378-BBCE-8D13F0C3CF91}" type="presParOf" srcId="{2E9E44D8-9B16-406E-A469-C5EC6792F49C}" destId="{00C8B69A-DAE1-44E4-AA80-CD22D0A221EB}" srcOrd="0" destOrd="0" presId="urn:microsoft.com/office/officeart/2005/8/layout/hierarchy6"/>
    <dgm:cxn modelId="{81CF47AB-B9E1-4ED6-AF2D-5ECBE9837176}" type="presParOf" srcId="{2E9E44D8-9B16-406E-A469-C5EC6792F49C}" destId="{15CAA563-2165-4109-B3F9-87330FF9A9AC}" srcOrd="1" destOrd="0" presId="urn:microsoft.com/office/officeart/2005/8/layout/hierarchy6"/>
    <dgm:cxn modelId="{3780E35B-4337-40F3-954E-3AAA5196A973}" type="presParOf" srcId="{15CAA563-2165-4109-B3F9-87330FF9A9AC}" destId="{B660CA44-5865-44A3-8413-B0F0A2CC2FB2}" srcOrd="0" destOrd="0" presId="urn:microsoft.com/office/officeart/2005/8/layout/hierarchy6"/>
    <dgm:cxn modelId="{F2399A87-87B0-4D6A-9183-F3A1C1539EFF}" type="presParOf" srcId="{15CAA563-2165-4109-B3F9-87330FF9A9AC}" destId="{F8737760-B89B-4EAE-96BD-A6A85C9C782A}" srcOrd="1" destOrd="0" presId="urn:microsoft.com/office/officeart/2005/8/layout/hierarchy6"/>
    <dgm:cxn modelId="{BC8542E5-02AA-4E13-B55A-E45D07B9932D}" type="presParOf" srcId="{2E9E44D8-9B16-406E-A469-C5EC6792F49C}" destId="{D86F75FE-437B-4911-B0CE-8290560EF2D2}" srcOrd="2" destOrd="0" presId="urn:microsoft.com/office/officeart/2005/8/layout/hierarchy6"/>
    <dgm:cxn modelId="{F6BA2F2C-028C-4940-B7EB-94EE9A5729F7}" type="presParOf" srcId="{2E9E44D8-9B16-406E-A469-C5EC6792F49C}" destId="{BD35FC05-8391-40A8-AB83-9DF6BDA37406}" srcOrd="3" destOrd="0" presId="urn:microsoft.com/office/officeart/2005/8/layout/hierarchy6"/>
    <dgm:cxn modelId="{9DE7FFAA-C288-4D97-927A-6C9748982C16}" type="presParOf" srcId="{BD35FC05-8391-40A8-AB83-9DF6BDA37406}" destId="{F292C915-D287-4997-92B2-3912020BBA38}" srcOrd="0" destOrd="0" presId="urn:microsoft.com/office/officeart/2005/8/layout/hierarchy6"/>
    <dgm:cxn modelId="{CEA3C35F-FBE0-44A5-AF5D-202897EE8053}" type="presParOf" srcId="{BD35FC05-8391-40A8-AB83-9DF6BDA37406}" destId="{84F9AB97-AC57-4BB4-B94F-D707A9A89DC3}" srcOrd="1" destOrd="0" presId="urn:microsoft.com/office/officeart/2005/8/layout/hierarchy6"/>
    <dgm:cxn modelId="{C30AD464-EFBB-4B80-8C74-1EE1008D639B}" type="presParOf" srcId="{D27569AF-D18D-4073-BF83-8FDD6F576F79}" destId="{60F47A7E-60E1-45D9-853D-500AD60843D7}" srcOrd="1" destOrd="0" presId="urn:microsoft.com/office/officeart/2005/8/layout/hierarchy6"/>
    <dgm:cxn modelId="{A3750918-8A17-4B1A-BE0E-873B099B1660}" type="presParOf" srcId="{60F47A7E-60E1-45D9-853D-500AD60843D7}" destId="{E47B8D71-470C-48C6-8635-6339EE2A2BB8}" srcOrd="0" destOrd="0" presId="urn:microsoft.com/office/officeart/2005/8/layout/hierarchy6"/>
    <dgm:cxn modelId="{BA5FD60B-351D-4F34-ACDA-9E99C9C2DAB7}" type="presParOf" srcId="{E47B8D71-470C-48C6-8635-6339EE2A2BB8}" destId="{D974DCA5-DF38-4D7D-863B-85B8A98C340D}" srcOrd="0" destOrd="0" presId="urn:microsoft.com/office/officeart/2005/8/layout/hierarchy6"/>
    <dgm:cxn modelId="{C852D1CC-E677-4790-B82C-072F624F8E5C}" type="presParOf" srcId="{E47B8D71-470C-48C6-8635-6339EE2A2BB8}" destId="{4E76B4CE-D7A5-471F-AA29-AC5079003D26}" srcOrd="1" destOrd="0" presId="urn:microsoft.com/office/officeart/2005/8/layout/hierarchy6"/>
    <dgm:cxn modelId="{80B70051-5EB6-42BB-83B8-52ECC8E1AACD}" type="presParOf" srcId="{60F47A7E-60E1-45D9-853D-500AD60843D7}" destId="{8E82E039-B533-4972-A54F-A38E6E3337AE}" srcOrd="1" destOrd="0" presId="urn:microsoft.com/office/officeart/2005/8/layout/hierarchy6"/>
    <dgm:cxn modelId="{B4942830-E3E9-4943-B52E-3CE7CC22D157}" type="presParOf" srcId="{8E82E039-B533-4972-A54F-A38E6E3337AE}" destId="{67203F99-A495-4F24-90E2-02EF4273C647}" srcOrd="0" destOrd="0" presId="urn:microsoft.com/office/officeart/2005/8/layout/hierarchy6"/>
    <dgm:cxn modelId="{52C03B9E-C87E-4009-81D9-A4BF4F2703B1}" type="presParOf" srcId="{60F47A7E-60E1-45D9-853D-500AD60843D7}" destId="{72B1B90E-14A3-4FD0-8E44-B054F234D619}" srcOrd="2" destOrd="0" presId="urn:microsoft.com/office/officeart/2005/8/layout/hierarchy6"/>
    <dgm:cxn modelId="{81913A73-2909-41DC-9F7B-842F81EC3655}" type="presParOf" srcId="{72B1B90E-14A3-4FD0-8E44-B054F234D619}" destId="{854D51A1-DD83-4346-81C3-3EAE5DA35A0A}" srcOrd="0" destOrd="0" presId="urn:microsoft.com/office/officeart/2005/8/layout/hierarchy6"/>
    <dgm:cxn modelId="{B380A5D4-F6AC-4987-80E8-EDE53D096C3D}" type="presParOf" srcId="{72B1B90E-14A3-4FD0-8E44-B054F234D619}" destId="{7B601B04-260E-4650-9ED0-C77A3B76227F}" srcOrd="1" destOrd="0" presId="urn:microsoft.com/office/officeart/2005/8/layout/hierarchy6"/>
    <dgm:cxn modelId="{76011EE6-6E8F-4CF4-BC42-3E2C4CCA653E}" type="presParOf" srcId="{60F47A7E-60E1-45D9-853D-500AD60843D7}" destId="{681DF148-7361-4EE0-8529-D6FFD56CFC83}" srcOrd="3" destOrd="0" presId="urn:microsoft.com/office/officeart/2005/8/layout/hierarchy6"/>
    <dgm:cxn modelId="{47081AF9-7957-4620-BF0E-9774AE0C4D8B}" type="presParOf" srcId="{681DF148-7361-4EE0-8529-D6FFD56CFC83}" destId="{7FE368AB-0130-4702-A273-1969E050BDF4}" srcOrd="0" destOrd="0" presId="urn:microsoft.com/office/officeart/2005/8/layout/hierarchy6"/>
    <dgm:cxn modelId="{51CEDA54-0F88-416D-8162-32563FB59770}" type="presParOf" srcId="{60F47A7E-60E1-45D9-853D-500AD60843D7}" destId="{DC9B024F-D95C-423C-8AC0-C71A65DD2661}" srcOrd="4" destOrd="0" presId="urn:microsoft.com/office/officeart/2005/8/layout/hierarchy6"/>
    <dgm:cxn modelId="{78C996B1-CCD6-4E87-BD20-E77F1640AE03}" type="presParOf" srcId="{DC9B024F-D95C-423C-8AC0-C71A65DD2661}" destId="{32987BE4-CD8D-45C2-89E2-01481ADE8E51}" srcOrd="0" destOrd="0" presId="urn:microsoft.com/office/officeart/2005/8/layout/hierarchy6"/>
    <dgm:cxn modelId="{BD23C088-25C3-4DAB-BF36-F05C6807101C}" type="presParOf" srcId="{DC9B024F-D95C-423C-8AC0-C71A65DD2661}" destId="{43A0654E-45D6-441F-8C83-52DDF2F09FE4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BE154F5-6E2E-4DE8-B29C-8A97F25705A7}" type="doc">
      <dgm:prSet loTypeId="urn:microsoft.com/office/officeart/2009/3/layout/HorizontalOrganizationChart" loCatId="hierarchy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13E2E763-70E5-4BBA-9718-B35FD505C893}">
      <dgm:prSet phldrT="[Text]">
        <dgm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dgm:style>
      </dgm:prSet>
      <dgm:spPr>
        <a:solidFill>
          <a:schemeClr val="accent1"/>
        </a:solidFill>
      </dgm:spPr>
      <dgm:t>
        <a:bodyPr/>
        <a:lstStyle/>
        <a:p>
          <a:r>
            <a:rPr lang="en-US"/>
            <a:t>Credentials</a:t>
          </a:r>
        </a:p>
      </dgm:t>
    </dgm:pt>
    <dgm:pt modelId="{10DE89DB-EC30-4815-9895-076CDF74074A}" type="parTrans" cxnId="{EA0E174D-50B2-4D10-8C8A-379791AE34E0}">
      <dgm:prSet/>
      <dgm:spPr/>
      <dgm:t>
        <a:bodyPr/>
        <a:lstStyle/>
        <a:p>
          <a:endParaRPr lang="en-US"/>
        </a:p>
      </dgm:t>
    </dgm:pt>
    <dgm:pt modelId="{D7C48E4C-D1D6-4726-8059-6B88921C344A}" type="sibTrans" cxnId="{EA0E174D-50B2-4D10-8C8A-379791AE34E0}">
      <dgm:prSet/>
      <dgm:spPr/>
      <dgm:t>
        <a:bodyPr/>
        <a:lstStyle/>
        <a:p>
          <a:endParaRPr lang="en-US"/>
        </a:p>
      </dgm:t>
    </dgm:pt>
    <dgm:pt modelId="{E1CBA340-F922-4AB2-B308-656A8B569B61}">
      <dgm:prSet phldrT="[Text]"/>
      <dgm:spPr/>
      <dgm:t>
        <a:bodyPr/>
        <a:lstStyle/>
        <a:p>
          <a:r>
            <a:rPr lang="en-US"/>
            <a:t>Level 1</a:t>
          </a:r>
        </a:p>
      </dgm:t>
    </dgm:pt>
    <dgm:pt modelId="{986214BB-1A39-4123-A99F-69A7D5FA1516}" type="parTrans" cxnId="{CDE5BE2B-E4B3-415F-9622-910B19BF84D6}">
      <dgm:prSet/>
      <dgm:spPr/>
      <dgm:t>
        <a:bodyPr/>
        <a:lstStyle/>
        <a:p>
          <a:endParaRPr lang="en-US"/>
        </a:p>
      </dgm:t>
    </dgm:pt>
    <dgm:pt modelId="{7EE593EC-02CD-4C8F-810D-D77A64954CAA}" type="sibTrans" cxnId="{CDE5BE2B-E4B3-415F-9622-910B19BF84D6}">
      <dgm:prSet/>
      <dgm:spPr/>
      <dgm:t>
        <a:bodyPr/>
        <a:lstStyle/>
        <a:p>
          <a:endParaRPr lang="en-US"/>
        </a:p>
      </dgm:t>
    </dgm:pt>
    <dgm:pt modelId="{6E556BF8-F030-4FDE-8EB0-3BE6F6D5EEB5}">
      <dgm:prSet phldrT="[Text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rgbClr val="7030A0"/>
        </a:solidFill>
      </dgm:spPr>
      <dgm:t>
        <a:bodyPr/>
        <a:lstStyle/>
        <a:p>
          <a:r>
            <a:rPr lang="en-US"/>
            <a:t>Level 2</a:t>
          </a:r>
        </a:p>
      </dgm:t>
    </dgm:pt>
    <dgm:pt modelId="{96733111-F86D-48A8-B5EC-B0D030BAC105}" type="parTrans" cxnId="{378E9C9A-B11E-41A8-B80D-A6705FF6BF21}">
      <dgm:prSet/>
      <dgm:spPr/>
      <dgm:t>
        <a:bodyPr/>
        <a:lstStyle/>
        <a:p>
          <a:endParaRPr lang="en-US"/>
        </a:p>
      </dgm:t>
    </dgm:pt>
    <dgm:pt modelId="{641CAB30-7AC2-491B-9889-D3F2DC94C548}" type="sibTrans" cxnId="{378E9C9A-B11E-41A8-B80D-A6705FF6BF21}">
      <dgm:prSet/>
      <dgm:spPr/>
      <dgm:t>
        <a:bodyPr/>
        <a:lstStyle/>
        <a:p>
          <a:endParaRPr lang="en-US"/>
        </a:p>
      </dgm:t>
    </dgm:pt>
    <dgm:pt modelId="{F79CC2F0-31CD-48C7-B3CA-1768A0C2DB2C}">
      <dgm:prSet phldrT="[Text]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/>
            <a:t>Level 3</a:t>
          </a:r>
        </a:p>
      </dgm:t>
    </dgm:pt>
    <dgm:pt modelId="{AE878CDD-4585-41A1-827B-0D79C07335FC}" type="parTrans" cxnId="{8BF6C620-8F0A-44AE-9D50-F75841894D79}">
      <dgm:prSet/>
      <dgm:spPr/>
      <dgm:t>
        <a:bodyPr/>
        <a:lstStyle/>
        <a:p>
          <a:endParaRPr lang="en-US"/>
        </a:p>
      </dgm:t>
    </dgm:pt>
    <dgm:pt modelId="{3DBE03BB-91F5-4E43-8BC2-C849D3512D54}" type="sibTrans" cxnId="{8BF6C620-8F0A-44AE-9D50-F75841894D79}">
      <dgm:prSet/>
      <dgm:spPr/>
      <dgm:t>
        <a:bodyPr/>
        <a:lstStyle/>
        <a:p>
          <a:endParaRPr lang="en-US"/>
        </a:p>
      </dgm:t>
    </dgm:pt>
    <dgm:pt modelId="{BB0C6C2A-1890-4D5E-A8C2-12CA306CAE86}">
      <dgm:prSet phldrT="[Text]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/>
            <a:t>15 hours training</a:t>
          </a:r>
        </a:p>
      </dgm:t>
    </dgm:pt>
    <dgm:pt modelId="{E7432558-030E-4D46-9821-8CEE7060B8BC}" type="parTrans" cxnId="{0140B137-7D68-4435-9C3F-A1504BB5AC66}">
      <dgm:prSet/>
      <dgm:spPr/>
      <dgm:t>
        <a:bodyPr/>
        <a:lstStyle/>
        <a:p>
          <a:endParaRPr lang="en-US"/>
        </a:p>
      </dgm:t>
    </dgm:pt>
    <dgm:pt modelId="{F5956641-E1CB-4066-8A60-5E9137A4B36C}" type="sibTrans" cxnId="{0140B137-7D68-4435-9C3F-A1504BB5AC66}">
      <dgm:prSet/>
      <dgm:spPr/>
      <dgm:t>
        <a:bodyPr/>
        <a:lstStyle/>
        <a:p>
          <a:endParaRPr lang="en-US"/>
        </a:p>
      </dgm:t>
    </dgm:pt>
    <dgm:pt modelId="{467DE8A2-6C95-4049-B270-CBC839F82A77}">
      <dgm:prSet phldrT="[Text]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/>
            <a:t>Integrating CS content</a:t>
          </a:r>
        </a:p>
      </dgm:t>
    </dgm:pt>
    <dgm:pt modelId="{7461D1C2-EA3A-40A5-B6D7-BD3A43D34CF7}" type="parTrans" cxnId="{8A061810-588D-4A97-98B7-06E9F4C7152E}">
      <dgm:prSet/>
      <dgm:spPr/>
      <dgm:t>
        <a:bodyPr/>
        <a:lstStyle/>
        <a:p>
          <a:endParaRPr lang="en-US"/>
        </a:p>
      </dgm:t>
    </dgm:pt>
    <dgm:pt modelId="{A4C3F691-1E19-42D1-9292-2C5A6FB583AD}" type="sibTrans" cxnId="{8A061810-588D-4A97-98B7-06E9F4C7152E}">
      <dgm:prSet/>
      <dgm:spPr/>
      <dgm:t>
        <a:bodyPr/>
        <a:lstStyle/>
        <a:p>
          <a:endParaRPr lang="en-US"/>
        </a:p>
      </dgm:t>
    </dgm:pt>
    <dgm:pt modelId="{5D47FC3B-3973-44F2-91BC-B59B5CC72D83}">
      <dgm:prSet phldrT="[Text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rgbClr val="7030A0"/>
        </a:solidFill>
      </dgm:spPr>
      <dgm:t>
        <a:bodyPr/>
        <a:lstStyle/>
        <a:p>
          <a:r>
            <a:rPr lang="en-US"/>
            <a:t>40+ hours training</a:t>
          </a:r>
        </a:p>
      </dgm:t>
    </dgm:pt>
    <dgm:pt modelId="{C2A00A26-6726-4310-AFED-878B56160AC7}" type="parTrans" cxnId="{B6156DCD-2102-4D47-98A2-35B1BC3B94F5}">
      <dgm:prSet/>
      <dgm:spPr/>
      <dgm:t>
        <a:bodyPr/>
        <a:lstStyle/>
        <a:p>
          <a:endParaRPr lang="en-US"/>
        </a:p>
      </dgm:t>
    </dgm:pt>
    <dgm:pt modelId="{02CCAC04-2398-4C3A-8783-AFD5FBFF9AC1}" type="sibTrans" cxnId="{B6156DCD-2102-4D47-98A2-35B1BC3B94F5}">
      <dgm:prSet/>
      <dgm:spPr/>
      <dgm:t>
        <a:bodyPr/>
        <a:lstStyle/>
        <a:p>
          <a:endParaRPr lang="en-US"/>
        </a:p>
      </dgm:t>
    </dgm:pt>
    <dgm:pt modelId="{A1B35C76-101D-427C-BDDE-3C969D27BB90}">
      <dgm:prSet phldrT="[Text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rgbClr val="7030A0"/>
        </a:solidFill>
      </dgm:spPr>
      <dgm:t>
        <a:bodyPr/>
        <a:lstStyle/>
        <a:p>
          <a:r>
            <a:rPr lang="en-US"/>
            <a:t>6+ credits</a:t>
          </a:r>
        </a:p>
      </dgm:t>
    </dgm:pt>
    <dgm:pt modelId="{324CFC39-EB57-44A5-B80C-2CFB79BCDEB1}" type="parTrans" cxnId="{A75FA637-816A-4AA0-AF3A-5E63D15A8B9F}">
      <dgm:prSet/>
      <dgm:spPr/>
      <dgm:t>
        <a:bodyPr/>
        <a:lstStyle/>
        <a:p>
          <a:endParaRPr lang="en-US"/>
        </a:p>
      </dgm:t>
    </dgm:pt>
    <dgm:pt modelId="{96DB3061-C031-4E07-B960-87A00E6DFA19}" type="sibTrans" cxnId="{A75FA637-816A-4AA0-AF3A-5E63D15A8B9F}">
      <dgm:prSet/>
      <dgm:spPr/>
      <dgm:t>
        <a:bodyPr/>
        <a:lstStyle/>
        <a:p>
          <a:endParaRPr lang="en-US"/>
        </a:p>
      </dgm:t>
    </dgm:pt>
    <dgm:pt modelId="{915CA8BA-A5E8-4D58-B3B2-B85DE7E5928F}">
      <dgm:prSet phldrT="[Text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rgbClr val="7030A0"/>
        </a:solidFill>
      </dgm:spPr>
      <dgm:t>
        <a:bodyPr/>
        <a:lstStyle/>
        <a:p>
          <a:pPr algn="ctr"/>
          <a:r>
            <a:rPr lang="en-US"/>
            <a:t>Teach intro – intermediate level CS courses</a:t>
          </a:r>
        </a:p>
      </dgm:t>
    </dgm:pt>
    <dgm:pt modelId="{BA448FBE-D6FC-4152-BCB7-8DB072A1EF7C}" type="parTrans" cxnId="{420EF779-A0B8-40F8-A487-E8423039B74F}">
      <dgm:prSet/>
      <dgm:spPr/>
      <dgm:t>
        <a:bodyPr/>
        <a:lstStyle/>
        <a:p>
          <a:endParaRPr lang="en-US"/>
        </a:p>
      </dgm:t>
    </dgm:pt>
    <dgm:pt modelId="{6DEECCE5-00B0-4C83-B02D-8845C013A7A5}" type="sibTrans" cxnId="{420EF779-A0B8-40F8-A487-E8423039B74F}">
      <dgm:prSet/>
      <dgm:spPr/>
      <dgm:t>
        <a:bodyPr/>
        <a:lstStyle/>
        <a:p>
          <a:endParaRPr lang="en-US"/>
        </a:p>
      </dgm:t>
    </dgm:pt>
    <dgm:pt modelId="{3968C977-583F-4488-A858-DB24821F3CFD}">
      <dgm:prSet phldrT="[Text]"/>
      <dgm:spPr/>
      <dgm:t>
        <a:bodyPr/>
        <a:lstStyle/>
        <a:p>
          <a:r>
            <a:rPr lang="en-US"/>
            <a:t>200+ hours training</a:t>
          </a:r>
        </a:p>
      </dgm:t>
    </dgm:pt>
    <dgm:pt modelId="{BD175D91-495B-4EB3-82A0-48F2A6002318}" type="parTrans" cxnId="{D8A75AFD-8AD1-4DD3-B8DE-71BCC839C651}">
      <dgm:prSet/>
      <dgm:spPr/>
      <dgm:t>
        <a:bodyPr/>
        <a:lstStyle/>
        <a:p>
          <a:endParaRPr lang="en-US"/>
        </a:p>
      </dgm:t>
    </dgm:pt>
    <dgm:pt modelId="{270F7085-D0C3-4DE9-B1B0-3852E9FEADFC}" type="sibTrans" cxnId="{D8A75AFD-8AD1-4DD3-B8DE-71BCC839C651}">
      <dgm:prSet/>
      <dgm:spPr/>
      <dgm:t>
        <a:bodyPr/>
        <a:lstStyle/>
        <a:p>
          <a:endParaRPr lang="en-US"/>
        </a:p>
      </dgm:t>
    </dgm:pt>
    <dgm:pt modelId="{25B76D5E-E9A2-4514-977D-AA5B11E3F2EA}">
      <dgm:prSet phldrT="[Text]"/>
      <dgm:spPr/>
      <dgm:t>
        <a:bodyPr/>
        <a:lstStyle/>
        <a:p>
          <a:r>
            <a:rPr lang="en-US"/>
            <a:t>Teach ANY CS class</a:t>
          </a:r>
        </a:p>
      </dgm:t>
    </dgm:pt>
    <dgm:pt modelId="{FC78B2AA-97A3-4403-81C5-8F2C43FA97B6}" type="parTrans" cxnId="{F51FEA81-ECAF-4E2D-A866-FB58E6AEFA4F}">
      <dgm:prSet/>
      <dgm:spPr/>
      <dgm:t>
        <a:bodyPr/>
        <a:lstStyle/>
        <a:p>
          <a:endParaRPr lang="en-US"/>
        </a:p>
      </dgm:t>
    </dgm:pt>
    <dgm:pt modelId="{03EF286C-DA96-43B3-AB21-9EE162408A26}" type="sibTrans" cxnId="{F51FEA81-ECAF-4E2D-A866-FB58E6AEFA4F}">
      <dgm:prSet/>
      <dgm:spPr/>
      <dgm:t>
        <a:bodyPr/>
        <a:lstStyle/>
        <a:p>
          <a:endParaRPr lang="en-US"/>
        </a:p>
      </dgm:t>
    </dgm:pt>
    <dgm:pt modelId="{562CD43A-9618-4133-96BE-A8867C8EA3D4}">
      <dgm:prSet phldrT="[Text]"/>
      <dgm:spPr/>
      <dgm:t>
        <a:bodyPr/>
        <a:lstStyle/>
        <a:p>
          <a:r>
            <a:rPr lang="en-US"/>
            <a:t>15+ credits</a:t>
          </a:r>
        </a:p>
      </dgm:t>
    </dgm:pt>
    <dgm:pt modelId="{127F205E-0EA3-4454-ACF4-C26F43FCDFF7}" type="parTrans" cxnId="{6E1AEF09-4314-4276-ACCA-43CFE653C0D0}">
      <dgm:prSet/>
      <dgm:spPr/>
      <dgm:t>
        <a:bodyPr/>
        <a:lstStyle/>
        <a:p>
          <a:endParaRPr lang="en-US"/>
        </a:p>
      </dgm:t>
    </dgm:pt>
    <dgm:pt modelId="{25920285-3C27-47A9-9332-B42A7DB608E5}" type="sibTrans" cxnId="{6E1AEF09-4314-4276-ACCA-43CFE653C0D0}">
      <dgm:prSet/>
      <dgm:spPr/>
      <dgm:t>
        <a:bodyPr/>
        <a:lstStyle/>
        <a:p>
          <a:endParaRPr lang="en-US"/>
        </a:p>
      </dgm:t>
    </dgm:pt>
    <dgm:pt modelId="{602E0CFA-0702-4053-8B8B-93D9D7365609}" type="pres">
      <dgm:prSet presAssocID="{DBE154F5-6E2E-4DE8-B29C-8A97F25705A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102A435-96C2-425C-96E8-010625449306}" type="pres">
      <dgm:prSet presAssocID="{13E2E763-70E5-4BBA-9718-B35FD505C893}" presName="hierRoot1" presStyleCnt="0">
        <dgm:presLayoutVars>
          <dgm:hierBranch val="init"/>
        </dgm:presLayoutVars>
      </dgm:prSet>
      <dgm:spPr/>
    </dgm:pt>
    <dgm:pt modelId="{5554566C-2DD4-41A3-8987-FBFD818BCC8C}" type="pres">
      <dgm:prSet presAssocID="{13E2E763-70E5-4BBA-9718-B35FD505C893}" presName="rootComposite1" presStyleCnt="0"/>
      <dgm:spPr/>
    </dgm:pt>
    <dgm:pt modelId="{A498AFBC-917E-4433-B6A6-1F5FB77B2B30}" type="pres">
      <dgm:prSet presAssocID="{13E2E763-70E5-4BBA-9718-B35FD505C893}" presName="rootText1" presStyleLbl="node0" presStyleIdx="0" presStyleCnt="1" custScaleX="112530">
        <dgm:presLayoutVars>
          <dgm:chPref val="3"/>
        </dgm:presLayoutVars>
      </dgm:prSet>
      <dgm:spPr/>
    </dgm:pt>
    <dgm:pt modelId="{F2830F02-65B8-4C66-A5B9-CFDCB1BE534E}" type="pres">
      <dgm:prSet presAssocID="{13E2E763-70E5-4BBA-9718-B35FD505C893}" presName="rootConnector1" presStyleLbl="node1" presStyleIdx="0" presStyleCnt="0"/>
      <dgm:spPr/>
    </dgm:pt>
    <dgm:pt modelId="{C913B86F-A084-4C7D-BCFC-7349751E154C}" type="pres">
      <dgm:prSet presAssocID="{13E2E763-70E5-4BBA-9718-B35FD505C893}" presName="hierChild2" presStyleCnt="0"/>
      <dgm:spPr/>
    </dgm:pt>
    <dgm:pt modelId="{74C5C431-A236-4ECB-AD0B-97BB4B297B47}" type="pres">
      <dgm:prSet presAssocID="{986214BB-1A39-4123-A99F-69A7D5FA1516}" presName="Name64" presStyleLbl="parChTrans1D2" presStyleIdx="0" presStyleCnt="3"/>
      <dgm:spPr/>
    </dgm:pt>
    <dgm:pt modelId="{EBD8ED46-8857-4E0C-A195-AAAEF86FCEFF}" type="pres">
      <dgm:prSet presAssocID="{E1CBA340-F922-4AB2-B308-656A8B569B61}" presName="hierRoot2" presStyleCnt="0">
        <dgm:presLayoutVars>
          <dgm:hierBranch val="init"/>
        </dgm:presLayoutVars>
      </dgm:prSet>
      <dgm:spPr/>
    </dgm:pt>
    <dgm:pt modelId="{A9EDF736-5860-48BE-9FCB-06EEAF661362}" type="pres">
      <dgm:prSet presAssocID="{E1CBA340-F922-4AB2-B308-656A8B569B61}" presName="rootComposite" presStyleCnt="0"/>
      <dgm:spPr/>
    </dgm:pt>
    <dgm:pt modelId="{663BF62B-94C8-4690-8933-AACD377CBCB7}" type="pres">
      <dgm:prSet presAssocID="{E1CBA340-F922-4AB2-B308-656A8B569B61}" presName="rootText" presStyleLbl="node2" presStyleIdx="0" presStyleCnt="3">
        <dgm:presLayoutVars>
          <dgm:chPref val="3"/>
        </dgm:presLayoutVars>
      </dgm:prSet>
      <dgm:spPr/>
    </dgm:pt>
    <dgm:pt modelId="{2D2E9EE8-7581-474C-BE47-B73A6E60FD50}" type="pres">
      <dgm:prSet presAssocID="{E1CBA340-F922-4AB2-B308-656A8B569B61}" presName="rootConnector" presStyleLbl="node2" presStyleIdx="0" presStyleCnt="3"/>
      <dgm:spPr/>
    </dgm:pt>
    <dgm:pt modelId="{ACEF556E-2DCA-407D-AE68-C4CC7F6F7457}" type="pres">
      <dgm:prSet presAssocID="{E1CBA340-F922-4AB2-B308-656A8B569B61}" presName="hierChild4" presStyleCnt="0"/>
      <dgm:spPr/>
    </dgm:pt>
    <dgm:pt modelId="{8970109C-F2C1-4A13-977C-72DE787D1B91}" type="pres">
      <dgm:prSet presAssocID="{BD175D91-495B-4EB3-82A0-48F2A6002318}" presName="Name64" presStyleLbl="parChTrans1D3" presStyleIdx="0" presStyleCnt="8"/>
      <dgm:spPr/>
    </dgm:pt>
    <dgm:pt modelId="{4623FF7C-02F9-4DD5-BAEA-B1640BA37AC2}" type="pres">
      <dgm:prSet presAssocID="{3968C977-583F-4488-A858-DB24821F3CFD}" presName="hierRoot2" presStyleCnt="0">
        <dgm:presLayoutVars>
          <dgm:hierBranch val="init"/>
        </dgm:presLayoutVars>
      </dgm:prSet>
      <dgm:spPr/>
    </dgm:pt>
    <dgm:pt modelId="{035FBDF9-C9FC-4DEE-9379-A7AE7C49C885}" type="pres">
      <dgm:prSet presAssocID="{3968C977-583F-4488-A858-DB24821F3CFD}" presName="rootComposite" presStyleCnt="0"/>
      <dgm:spPr/>
    </dgm:pt>
    <dgm:pt modelId="{853CF31F-36BE-4ABB-9A39-1F86ACEB957A}" type="pres">
      <dgm:prSet presAssocID="{3968C977-583F-4488-A858-DB24821F3CFD}" presName="rootText" presStyleLbl="node3" presStyleIdx="0" presStyleCnt="8" custScaleX="132491">
        <dgm:presLayoutVars>
          <dgm:chPref val="3"/>
        </dgm:presLayoutVars>
      </dgm:prSet>
      <dgm:spPr/>
    </dgm:pt>
    <dgm:pt modelId="{D7BA5602-13D7-4957-903B-285EF20B0073}" type="pres">
      <dgm:prSet presAssocID="{3968C977-583F-4488-A858-DB24821F3CFD}" presName="rootConnector" presStyleLbl="node3" presStyleIdx="0" presStyleCnt="8"/>
      <dgm:spPr/>
    </dgm:pt>
    <dgm:pt modelId="{9F4FFFCF-0B1A-4D0E-9E00-38E0C5413E77}" type="pres">
      <dgm:prSet presAssocID="{3968C977-583F-4488-A858-DB24821F3CFD}" presName="hierChild4" presStyleCnt="0"/>
      <dgm:spPr/>
    </dgm:pt>
    <dgm:pt modelId="{4AB8465A-1B36-4323-AB82-60A17E82551B}" type="pres">
      <dgm:prSet presAssocID="{3968C977-583F-4488-A858-DB24821F3CFD}" presName="hierChild5" presStyleCnt="0"/>
      <dgm:spPr/>
    </dgm:pt>
    <dgm:pt modelId="{2C9D6A31-9550-4944-866D-63427B52C25D}" type="pres">
      <dgm:prSet presAssocID="{127F205E-0EA3-4454-ACF4-C26F43FCDFF7}" presName="Name64" presStyleLbl="parChTrans1D3" presStyleIdx="1" presStyleCnt="8"/>
      <dgm:spPr/>
    </dgm:pt>
    <dgm:pt modelId="{3B7B469F-48DB-41ED-B012-7C12D3DE9B2D}" type="pres">
      <dgm:prSet presAssocID="{562CD43A-9618-4133-96BE-A8867C8EA3D4}" presName="hierRoot2" presStyleCnt="0">
        <dgm:presLayoutVars>
          <dgm:hierBranch val="init"/>
        </dgm:presLayoutVars>
      </dgm:prSet>
      <dgm:spPr/>
    </dgm:pt>
    <dgm:pt modelId="{28FB6D46-B646-4CC4-82B3-BF8A4A0B2350}" type="pres">
      <dgm:prSet presAssocID="{562CD43A-9618-4133-96BE-A8867C8EA3D4}" presName="rootComposite" presStyleCnt="0"/>
      <dgm:spPr/>
    </dgm:pt>
    <dgm:pt modelId="{E589DF7A-22D5-41E5-AFE6-FDDF59AE954E}" type="pres">
      <dgm:prSet presAssocID="{562CD43A-9618-4133-96BE-A8867C8EA3D4}" presName="rootText" presStyleLbl="node3" presStyleIdx="1" presStyleCnt="8">
        <dgm:presLayoutVars>
          <dgm:chPref val="3"/>
        </dgm:presLayoutVars>
      </dgm:prSet>
      <dgm:spPr/>
    </dgm:pt>
    <dgm:pt modelId="{F5D49C03-7B05-48A2-AAAC-205261822299}" type="pres">
      <dgm:prSet presAssocID="{562CD43A-9618-4133-96BE-A8867C8EA3D4}" presName="rootConnector" presStyleLbl="node3" presStyleIdx="1" presStyleCnt="8"/>
      <dgm:spPr/>
    </dgm:pt>
    <dgm:pt modelId="{31F57230-7B31-4812-99B2-15A208053D68}" type="pres">
      <dgm:prSet presAssocID="{562CD43A-9618-4133-96BE-A8867C8EA3D4}" presName="hierChild4" presStyleCnt="0"/>
      <dgm:spPr/>
    </dgm:pt>
    <dgm:pt modelId="{FA5542CA-657C-4C59-8466-41298D25C8A0}" type="pres">
      <dgm:prSet presAssocID="{562CD43A-9618-4133-96BE-A8867C8EA3D4}" presName="hierChild5" presStyleCnt="0"/>
      <dgm:spPr/>
    </dgm:pt>
    <dgm:pt modelId="{FF3EC8D7-826E-42D4-8C67-41A859B7417C}" type="pres">
      <dgm:prSet presAssocID="{FC78B2AA-97A3-4403-81C5-8F2C43FA97B6}" presName="Name64" presStyleLbl="parChTrans1D3" presStyleIdx="2" presStyleCnt="8"/>
      <dgm:spPr/>
    </dgm:pt>
    <dgm:pt modelId="{2AC89556-9CF4-463F-92E6-31463FA9553E}" type="pres">
      <dgm:prSet presAssocID="{25B76D5E-E9A2-4514-977D-AA5B11E3F2EA}" presName="hierRoot2" presStyleCnt="0">
        <dgm:presLayoutVars>
          <dgm:hierBranch val="init"/>
        </dgm:presLayoutVars>
      </dgm:prSet>
      <dgm:spPr/>
    </dgm:pt>
    <dgm:pt modelId="{A90AAFB5-CCA7-4423-B846-85BE86403567}" type="pres">
      <dgm:prSet presAssocID="{25B76D5E-E9A2-4514-977D-AA5B11E3F2EA}" presName="rootComposite" presStyleCnt="0"/>
      <dgm:spPr/>
    </dgm:pt>
    <dgm:pt modelId="{3DF8FB7C-E21E-4773-BC57-657046CDC496}" type="pres">
      <dgm:prSet presAssocID="{25B76D5E-E9A2-4514-977D-AA5B11E3F2EA}" presName="rootText" presStyleLbl="node3" presStyleIdx="2" presStyleCnt="8" custScaleX="121991">
        <dgm:presLayoutVars>
          <dgm:chPref val="3"/>
        </dgm:presLayoutVars>
      </dgm:prSet>
      <dgm:spPr/>
    </dgm:pt>
    <dgm:pt modelId="{E750E441-0359-4E5D-A6D9-B7EB470EFFA8}" type="pres">
      <dgm:prSet presAssocID="{25B76D5E-E9A2-4514-977D-AA5B11E3F2EA}" presName="rootConnector" presStyleLbl="node3" presStyleIdx="2" presStyleCnt="8"/>
      <dgm:spPr/>
    </dgm:pt>
    <dgm:pt modelId="{0A8AF831-1E0C-40B7-8932-F4C9C01359AC}" type="pres">
      <dgm:prSet presAssocID="{25B76D5E-E9A2-4514-977D-AA5B11E3F2EA}" presName="hierChild4" presStyleCnt="0"/>
      <dgm:spPr/>
    </dgm:pt>
    <dgm:pt modelId="{B4896786-F932-433C-89AE-ABF3207D2B0F}" type="pres">
      <dgm:prSet presAssocID="{25B76D5E-E9A2-4514-977D-AA5B11E3F2EA}" presName="hierChild5" presStyleCnt="0"/>
      <dgm:spPr/>
    </dgm:pt>
    <dgm:pt modelId="{985162DA-9968-4FF1-BC6B-0E1B527AB885}" type="pres">
      <dgm:prSet presAssocID="{E1CBA340-F922-4AB2-B308-656A8B569B61}" presName="hierChild5" presStyleCnt="0"/>
      <dgm:spPr/>
    </dgm:pt>
    <dgm:pt modelId="{C0383258-8C96-4704-981E-CEC534A1B434}" type="pres">
      <dgm:prSet presAssocID="{96733111-F86D-48A8-B5EC-B0D030BAC105}" presName="Name64" presStyleLbl="parChTrans1D2" presStyleIdx="1" presStyleCnt="3"/>
      <dgm:spPr/>
    </dgm:pt>
    <dgm:pt modelId="{E83E43EE-C8C3-4EFD-A1F8-C02699C2B9DC}" type="pres">
      <dgm:prSet presAssocID="{6E556BF8-F030-4FDE-8EB0-3BE6F6D5EEB5}" presName="hierRoot2" presStyleCnt="0">
        <dgm:presLayoutVars>
          <dgm:hierBranch val="init"/>
        </dgm:presLayoutVars>
      </dgm:prSet>
      <dgm:spPr/>
    </dgm:pt>
    <dgm:pt modelId="{533906B3-36FD-4856-80AC-256DE61482DD}" type="pres">
      <dgm:prSet presAssocID="{6E556BF8-F030-4FDE-8EB0-3BE6F6D5EEB5}" presName="rootComposite" presStyleCnt="0"/>
      <dgm:spPr/>
    </dgm:pt>
    <dgm:pt modelId="{169AB5E5-6846-4436-8A8A-194D9E02ACFC}" type="pres">
      <dgm:prSet presAssocID="{6E556BF8-F030-4FDE-8EB0-3BE6F6D5EEB5}" presName="rootText" presStyleLbl="node2" presStyleIdx="1" presStyleCnt="3">
        <dgm:presLayoutVars>
          <dgm:chPref val="3"/>
        </dgm:presLayoutVars>
      </dgm:prSet>
      <dgm:spPr/>
    </dgm:pt>
    <dgm:pt modelId="{8BB3CFAA-2A64-4932-8D38-617600E1E9E7}" type="pres">
      <dgm:prSet presAssocID="{6E556BF8-F030-4FDE-8EB0-3BE6F6D5EEB5}" presName="rootConnector" presStyleLbl="node2" presStyleIdx="1" presStyleCnt="3"/>
      <dgm:spPr/>
    </dgm:pt>
    <dgm:pt modelId="{38ACA9FD-3D55-47AD-8CD9-2A6183E7F1B2}" type="pres">
      <dgm:prSet presAssocID="{6E556BF8-F030-4FDE-8EB0-3BE6F6D5EEB5}" presName="hierChild4" presStyleCnt="0"/>
      <dgm:spPr/>
    </dgm:pt>
    <dgm:pt modelId="{9ADC415F-48D8-43CA-9865-0F96C940293F}" type="pres">
      <dgm:prSet presAssocID="{C2A00A26-6726-4310-AFED-878B56160AC7}" presName="Name64" presStyleLbl="parChTrans1D3" presStyleIdx="3" presStyleCnt="8"/>
      <dgm:spPr/>
    </dgm:pt>
    <dgm:pt modelId="{68C4A32F-0AA1-4F51-BD11-73C4D9A97F1D}" type="pres">
      <dgm:prSet presAssocID="{5D47FC3B-3973-44F2-91BC-B59B5CC72D83}" presName="hierRoot2" presStyleCnt="0">
        <dgm:presLayoutVars>
          <dgm:hierBranch val="init"/>
        </dgm:presLayoutVars>
      </dgm:prSet>
      <dgm:spPr/>
    </dgm:pt>
    <dgm:pt modelId="{52FDCCE9-3C10-4DCD-BF28-02D416C0DBA7}" type="pres">
      <dgm:prSet presAssocID="{5D47FC3B-3973-44F2-91BC-B59B5CC72D83}" presName="rootComposite" presStyleCnt="0"/>
      <dgm:spPr/>
    </dgm:pt>
    <dgm:pt modelId="{574B7D5F-21F5-4895-9677-69629C5B4D1D}" type="pres">
      <dgm:prSet presAssocID="{5D47FC3B-3973-44F2-91BC-B59B5CC72D83}" presName="rootText" presStyleLbl="node3" presStyleIdx="3" presStyleCnt="8" custScaleX="118255">
        <dgm:presLayoutVars>
          <dgm:chPref val="3"/>
        </dgm:presLayoutVars>
      </dgm:prSet>
      <dgm:spPr/>
    </dgm:pt>
    <dgm:pt modelId="{6C154A62-A347-4391-8F54-70239E806843}" type="pres">
      <dgm:prSet presAssocID="{5D47FC3B-3973-44F2-91BC-B59B5CC72D83}" presName="rootConnector" presStyleLbl="node3" presStyleIdx="3" presStyleCnt="8"/>
      <dgm:spPr/>
    </dgm:pt>
    <dgm:pt modelId="{1E36BBFF-51FB-464B-AB96-91FF37C27B22}" type="pres">
      <dgm:prSet presAssocID="{5D47FC3B-3973-44F2-91BC-B59B5CC72D83}" presName="hierChild4" presStyleCnt="0"/>
      <dgm:spPr/>
    </dgm:pt>
    <dgm:pt modelId="{F78B7D11-6372-4230-AA91-3DA58F00B653}" type="pres">
      <dgm:prSet presAssocID="{5D47FC3B-3973-44F2-91BC-B59B5CC72D83}" presName="hierChild5" presStyleCnt="0"/>
      <dgm:spPr/>
    </dgm:pt>
    <dgm:pt modelId="{0F330CCD-047F-4D9D-B704-6B75798B5CAE}" type="pres">
      <dgm:prSet presAssocID="{324CFC39-EB57-44A5-B80C-2CFB79BCDEB1}" presName="Name64" presStyleLbl="parChTrans1D3" presStyleIdx="4" presStyleCnt="8"/>
      <dgm:spPr/>
    </dgm:pt>
    <dgm:pt modelId="{7AC7E5D5-5077-4BC4-AA03-546B74F96182}" type="pres">
      <dgm:prSet presAssocID="{A1B35C76-101D-427C-BDDE-3C969D27BB90}" presName="hierRoot2" presStyleCnt="0">
        <dgm:presLayoutVars>
          <dgm:hierBranch val="init"/>
        </dgm:presLayoutVars>
      </dgm:prSet>
      <dgm:spPr/>
    </dgm:pt>
    <dgm:pt modelId="{04AD885F-3E49-4B52-824C-A1BAB53347EE}" type="pres">
      <dgm:prSet presAssocID="{A1B35C76-101D-427C-BDDE-3C969D27BB90}" presName="rootComposite" presStyleCnt="0"/>
      <dgm:spPr/>
    </dgm:pt>
    <dgm:pt modelId="{95A8BCA5-E02F-4183-8AB0-4CD5A4C5F888}" type="pres">
      <dgm:prSet presAssocID="{A1B35C76-101D-427C-BDDE-3C969D27BB90}" presName="rootText" presStyleLbl="node3" presStyleIdx="4" presStyleCnt="8">
        <dgm:presLayoutVars>
          <dgm:chPref val="3"/>
        </dgm:presLayoutVars>
      </dgm:prSet>
      <dgm:spPr/>
    </dgm:pt>
    <dgm:pt modelId="{0C6CB9F5-6261-4857-811C-F103482C5D70}" type="pres">
      <dgm:prSet presAssocID="{A1B35C76-101D-427C-BDDE-3C969D27BB90}" presName="rootConnector" presStyleLbl="node3" presStyleIdx="4" presStyleCnt="8"/>
      <dgm:spPr/>
    </dgm:pt>
    <dgm:pt modelId="{BFA691A6-28F6-4336-8D8C-2EEBD95F3645}" type="pres">
      <dgm:prSet presAssocID="{A1B35C76-101D-427C-BDDE-3C969D27BB90}" presName="hierChild4" presStyleCnt="0"/>
      <dgm:spPr/>
    </dgm:pt>
    <dgm:pt modelId="{1EBD00F2-E384-4A97-8CEA-C4FB77A17A8F}" type="pres">
      <dgm:prSet presAssocID="{A1B35C76-101D-427C-BDDE-3C969D27BB90}" presName="hierChild5" presStyleCnt="0"/>
      <dgm:spPr/>
    </dgm:pt>
    <dgm:pt modelId="{103A55C2-9A4E-4F85-8FCB-06F62A56EE58}" type="pres">
      <dgm:prSet presAssocID="{BA448FBE-D6FC-4152-BCB7-8DB072A1EF7C}" presName="Name64" presStyleLbl="parChTrans1D3" presStyleIdx="5" presStyleCnt="8"/>
      <dgm:spPr/>
    </dgm:pt>
    <dgm:pt modelId="{29AEDBAC-BA17-4FA2-846F-B6A5D5932B27}" type="pres">
      <dgm:prSet presAssocID="{915CA8BA-A5E8-4D58-B3B2-B85DE7E5928F}" presName="hierRoot2" presStyleCnt="0">
        <dgm:presLayoutVars>
          <dgm:hierBranch val="init"/>
        </dgm:presLayoutVars>
      </dgm:prSet>
      <dgm:spPr/>
    </dgm:pt>
    <dgm:pt modelId="{DA1E38D4-49B7-4261-9847-76AA31BD1AF7}" type="pres">
      <dgm:prSet presAssocID="{915CA8BA-A5E8-4D58-B3B2-B85DE7E5928F}" presName="rootComposite" presStyleCnt="0"/>
      <dgm:spPr/>
    </dgm:pt>
    <dgm:pt modelId="{98CA28FA-7D09-46AA-B2A4-5D922B20AE87}" type="pres">
      <dgm:prSet presAssocID="{915CA8BA-A5E8-4D58-B3B2-B85DE7E5928F}" presName="rootText" presStyleLbl="node3" presStyleIdx="5" presStyleCnt="8" custScaleX="149222">
        <dgm:presLayoutVars>
          <dgm:chPref val="3"/>
        </dgm:presLayoutVars>
      </dgm:prSet>
      <dgm:spPr/>
    </dgm:pt>
    <dgm:pt modelId="{B4D60B8D-5E6E-4468-BD31-7689B95A80FB}" type="pres">
      <dgm:prSet presAssocID="{915CA8BA-A5E8-4D58-B3B2-B85DE7E5928F}" presName="rootConnector" presStyleLbl="node3" presStyleIdx="5" presStyleCnt="8"/>
      <dgm:spPr/>
    </dgm:pt>
    <dgm:pt modelId="{584C485C-6917-4A46-AB15-2582150E621F}" type="pres">
      <dgm:prSet presAssocID="{915CA8BA-A5E8-4D58-B3B2-B85DE7E5928F}" presName="hierChild4" presStyleCnt="0"/>
      <dgm:spPr/>
    </dgm:pt>
    <dgm:pt modelId="{3D8D1E0E-DC30-4A28-8645-A3B5D2F5999D}" type="pres">
      <dgm:prSet presAssocID="{915CA8BA-A5E8-4D58-B3B2-B85DE7E5928F}" presName="hierChild5" presStyleCnt="0"/>
      <dgm:spPr/>
    </dgm:pt>
    <dgm:pt modelId="{37831C8B-1E66-4A3E-9771-0AA147929B32}" type="pres">
      <dgm:prSet presAssocID="{6E556BF8-F030-4FDE-8EB0-3BE6F6D5EEB5}" presName="hierChild5" presStyleCnt="0"/>
      <dgm:spPr/>
    </dgm:pt>
    <dgm:pt modelId="{1BCF522E-9308-480D-9736-CF053816BC74}" type="pres">
      <dgm:prSet presAssocID="{AE878CDD-4585-41A1-827B-0D79C07335FC}" presName="Name64" presStyleLbl="parChTrans1D2" presStyleIdx="2" presStyleCnt="3"/>
      <dgm:spPr/>
    </dgm:pt>
    <dgm:pt modelId="{030B4CD5-A755-4597-AA09-A962BDF4AAD6}" type="pres">
      <dgm:prSet presAssocID="{F79CC2F0-31CD-48C7-B3CA-1768A0C2DB2C}" presName="hierRoot2" presStyleCnt="0">
        <dgm:presLayoutVars>
          <dgm:hierBranch val="init"/>
        </dgm:presLayoutVars>
      </dgm:prSet>
      <dgm:spPr/>
    </dgm:pt>
    <dgm:pt modelId="{43A4C220-07FA-4FDA-8C27-89F18128D082}" type="pres">
      <dgm:prSet presAssocID="{F79CC2F0-31CD-48C7-B3CA-1768A0C2DB2C}" presName="rootComposite" presStyleCnt="0"/>
      <dgm:spPr/>
    </dgm:pt>
    <dgm:pt modelId="{E659B2E6-F23B-458C-87ED-FBAB65416C0A}" type="pres">
      <dgm:prSet presAssocID="{F79CC2F0-31CD-48C7-B3CA-1768A0C2DB2C}" presName="rootText" presStyleLbl="node2" presStyleIdx="2" presStyleCnt="3">
        <dgm:presLayoutVars>
          <dgm:chPref val="3"/>
        </dgm:presLayoutVars>
      </dgm:prSet>
      <dgm:spPr/>
    </dgm:pt>
    <dgm:pt modelId="{6811C8B2-E586-4D7D-8C57-8B0A8516ABCA}" type="pres">
      <dgm:prSet presAssocID="{F79CC2F0-31CD-48C7-B3CA-1768A0C2DB2C}" presName="rootConnector" presStyleLbl="node2" presStyleIdx="2" presStyleCnt="3"/>
      <dgm:spPr/>
    </dgm:pt>
    <dgm:pt modelId="{709D4A3D-6130-4E84-ACB1-8F95E8485CCD}" type="pres">
      <dgm:prSet presAssocID="{F79CC2F0-31CD-48C7-B3CA-1768A0C2DB2C}" presName="hierChild4" presStyleCnt="0"/>
      <dgm:spPr/>
    </dgm:pt>
    <dgm:pt modelId="{00EA6018-86F9-4BBB-A342-596F535EAC33}" type="pres">
      <dgm:prSet presAssocID="{E7432558-030E-4D46-9821-8CEE7060B8BC}" presName="Name64" presStyleLbl="parChTrans1D3" presStyleIdx="6" presStyleCnt="8"/>
      <dgm:spPr/>
    </dgm:pt>
    <dgm:pt modelId="{C2A5EDE6-A921-400A-8937-E2A9AC10943D}" type="pres">
      <dgm:prSet presAssocID="{BB0C6C2A-1890-4D5E-A8C2-12CA306CAE86}" presName="hierRoot2" presStyleCnt="0">
        <dgm:presLayoutVars>
          <dgm:hierBranch val="init"/>
        </dgm:presLayoutVars>
      </dgm:prSet>
      <dgm:spPr/>
    </dgm:pt>
    <dgm:pt modelId="{14D90A3E-5F3A-4A96-9B1C-4F7C57C1A0EF}" type="pres">
      <dgm:prSet presAssocID="{BB0C6C2A-1890-4D5E-A8C2-12CA306CAE86}" presName="rootComposite" presStyleCnt="0"/>
      <dgm:spPr/>
    </dgm:pt>
    <dgm:pt modelId="{BED5A3A8-3182-47EA-9140-4C51BC1E5F7C}" type="pres">
      <dgm:prSet presAssocID="{BB0C6C2A-1890-4D5E-A8C2-12CA306CAE86}" presName="rootText" presStyleLbl="node3" presStyleIdx="6" presStyleCnt="8">
        <dgm:presLayoutVars>
          <dgm:chPref val="3"/>
        </dgm:presLayoutVars>
      </dgm:prSet>
      <dgm:spPr/>
    </dgm:pt>
    <dgm:pt modelId="{0C4A1D99-264B-4A0B-9174-D1A8EC748747}" type="pres">
      <dgm:prSet presAssocID="{BB0C6C2A-1890-4D5E-A8C2-12CA306CAE86}" presName="rootConnector" presStyleLbl="node3" presStyleIdx="6" presStyleCnt="8"/>
      <dgm:spPr/>
    </dgm:pt>
    <dgm:pt modelId="{8DABCC67-8C16-4812-847E-C3DCDBEAA9D7}" type="pres">
      <dgm:prSet presAssocID="{BB0C6C2A-1890-4D5E-A8C2-12CA306CAE86}" presName="hierChild4" presStyleCnt="0"/>
      <dgm:spPr/>
    </dgm:pt>
    <dgm:pt modelId="{44F98230-235C-4681-9CA4-0AE9B9E3EFCD}" type="pres">
      <dgm:prSet presAssocID="{BB0C6C2A-1890-4D5E-A8C2-12CA306CAE86}" presName="hierChild5" presStyleCnt="0"/>
      <dgm:spPr/>
    </dgm:pt>
    <dgm:pt modelId="{5B56956E-495A-4CAB-98FE-23998A7110D4}" type="pres">
      <dgm:prSet presAssocID="{7461D1C2-EA3A-40A5-B6D7-BD3A43D34CF7}" presName="Name64" presStyleLbl="parChTrans1D3" presStyleIdx="7" presStyleCnt="8"/>
      <dgm:spPr/>
    </dgm:pt>
    <dgm:pt modelId="{D5EB33B6-A5CB-42DF-B2CB-7E96B89B289C}" type="pres">
      <dgm:prSet presAssocID="{467DE8A2-6C95-4049-B270-CBC839F82A77}" presName="hierRoot2" presStyleCnt="0">
        <dgm:presLayoutVars>
          <dgm:hierBranch val="init"/>
        </dgm:presLayoutVars>
      </dgm:prSet>
      <dgm:spPr/>
    </dgm:pt>
    <dgm:pt modelId="{2B6C28AB-EBAA-4903-B710-3593647F3F9E}" type="pres">
      <dgm:prSet presAssocID="{467DE8A2-6C95-4049-B270-CBC839F82A77}" presName="rootComposite" presStyleCnt="0"/>
      <dgm:spPr/>
    </dgm:pt>
    <dgm:pt modelId="{AF21490A-3D28-4D97-B33B-08E2C29DAA3D}" type="pres">
      <dgm:prSet presAssocID="{467DE8A2-6C95-4049-B270-CBC839F82A77}" presName="rootText" presStyleLbl="node3" presStyleIdx="7" presStyleCnt="8" custScaleX="111022">
        <dgm:presLayoutVars>
          <dgm:chPref val="3"/>
        </dgm:presLayoutVars>
      </dgm:prSet>
      <dgm:spPr/>
    </dgm:pt>
    <dgm:pt modelId="{8072DCCE-8429-4CAA-9CC4-35F801123006}" type="pres">
      <dgm:prSet presAssocID="{467DE8A2-6C95-4049-B270-CBC839F82A77}" presName="rootConnector" presStyleLbl="node3" presStyleIdx="7" presStyleCnt="8"/>
      <dgm:spPr/>
    </dgm:pt>
    <dgm:pt modelId="{0F6A4C43-399D-4F84-BD6B-C76ABD319E57}" type="pres">
      <dgm:prSet presAssocID="{467DE8A2-6C95-4049-B270-CBC839F82A77}" presName="hierChild4" presStyleCnt="0"/>
      <dgm:spPr/>
    </dgm:pt>
    <dgm:pt modelId="{7CBBACEC-6028-4E11-B13B-A1E749AE053A}" type="pres">
      <dgm:prSet presAssocID="{467DE8A2-6C95-4049-B270-CBC839F82A77}" presName="hierChild5" presStyleCnt="0"/>
      <dgm:spPr/>
    </dgm:pt>
    <dgm:pt modelId="{8AD733B1-D1DE-4DF6-80A9-1B44156984D4}" type="pres">
      <dgm:prSet presAssocID="{F79CC2F0-31CD-48C7-B3CA-1768A0C2DB2C}" presName="hierChild5" presStyleCnt="0"/>
      <dgm:spPr/>
    </dgm:pt>
    <dgm:pt modelId="{5B4B283E-329A-4E13-A2A0-7BAFF955778F}" type="pres">
      <dgm:prSet presAssocID="{13E2E763-70E5-4BBA-9718-B35FD505C893}" presName="hierChild3" presStyleCnt="0"/>
      <dgm:spPr/>
    </dgm:pt>
  </dgm:ptLst>
  <dgm:cxnLst>
    <dgm:cxn modelId="{6E1AEF09-4314-4276-ACCA-43CFE653C0D0}" srcId="{E1CBA340-F922-4AB2-B308-656A8B569B61}" destId="{562CD43A-9618-4133-96BE-A8867C8EA3D4}" srcOrd="1" destOrd="0" parTransId="{127F205E-0EA3-4454-ACF4-C26F43FCDFF7}" sibTransId="{25920285-3C27-47A9-9332-B42A7DB608E5}"/>
    <dgm:cxn modelId="{4431210D-63C3-4431-8022-6E02B56351A4}" type="presOf" srcId="{A1B35C76-101D-427C-BDDE-3C969D27BB90}" destId="{95A8BCA5-E02F-4183-8AB0-4CD5A4C5F888}" srcOrd="0" destOrd="0" presId="urn:microsoft.com/office/officeart/2009/3/layout/HorizontalOrganizationChart"/>
    <dgm:cxn modelId="{A6890C0F-632B-4403-9745-8F38F8A4F0DD}" type="presOf" srcId="{13E2E763-70E5-4BBA-9718-B35FD505C893}" destId="{A498AFBC-917E-4433-B6A6-1F5FB77B2B30}" srcOrd="0" destOrd="0" presId="urn:microsoft.com/office/officeart/2009/3/layout/HorizontalOrganizationChart"/>
    <dgm:cxn modelId="{8A061810-588D-4A97-98B7-06E9F4C7152E}" srcId="{F79CC2F0-31CD-48C7-B3CA-1768A0C2DB2C}" destId="{467DE8A2-6C95-4049-B270-CBC839F82A77}" srcOrd="1" destOrd="0" parTransId="{7461D1C2-EA3A-40A5-B6D7-BD3A43D34CF7}" sibTransId="{A4C3F691-1E19-42D1-9292-2C5A6FB583AD}"/>
    <dgm:cxn modelId="{6139BF17-6C7E-482B-808B-BF48D5DE0190}" type="presOf" srcId="{C2A00A26-6726-4310-AFED-878B56160AC7}" destId="{9ADC415F-48D8-43CA-9865-0F96C940293F}" srcOrd="0" destOrd="0" presId="urn:microsoft.com/office/officeart/2009/3/layout/HorizontalOrganizationChart"/>
    <dgm:cxn modelId="{43C14018-38F3-4A5A-9849-0DF9AE083FED}" type="presOf" srcId="{6E556BF8-F030-4FDE-8EB0-3BE6F6D5EEB5}" destId="{169AB5E5-6846-4436-8A8A-194D9E02ACFC}" srcOrd="0" destOrd="0" presId="urn:microsoft.com/office/officeart/2009/3/layout/HorizontalOrganizationChart"/>
    <dgm:cxn modelId="{39CAAF18-027D-49FD-B943-712F0D393DFD}" type="presOf" srcId="{6E556BF8-F030-4FDE-8EB0-3BE6F6D5EEB5}" destId="{8BB3CFAA-2A64-4932-8D38-617600E1E9E7}" srcOrd="1" destOrd="0" presId="urn:microsoft.com/office/officeart/2009/3/layout/HorizontalOrganizationChart"/>
    <dgm:cxn modelId="{8BF6C620-8F0A-44AE-9D50-F75841894D79}" srcId="{13E2E763-70E5-4BBA-9718-B35FD505C893}" destId="{F79CC2F0-31CD-48C7-B3CA-1768A0C2DB2C}" srcOrd="2" destOrd="0" parTransId="{AE878CDD-4585-41A1-827B-0D79C07335FC}" sibTransId="{3DBE03BB-91F5-4E43-8BC2-C849D3512D54}"/>
    <dgm:cxn modelId="{23728224-5C36-4D39-856A-354B95015829}" type="presOf" srcId="{25B76D5E-E9A2-4514-977D-AA5B11E3F2EA}" destId="{3DF8FB7C-E21E-4773-BC57-657046CDC496}" srcOrd="0" destOrd="0" presId="urn:microsoft.com/office/officeart/2009/3/layout/HorizontalOrganizationChart"/>
    <dgm:cxn modelId="{C8B16A2A-93D9-494B-A9F3-8923C869F51B}" type="presOf" srcId="{96733111-F86D-48A8-B5EC-B0D030BAC105}" destId="{C0383258-8C96-4704-981E-CEC534A1B434}" srcOrd="0" destOrd="0" presId="urn:microsoft.com/office/officeart/2009/3/layout/HorizontalOrganizationChart"/>
    <dgm:cxn modelId="{CDE5BE2B-E4B3-415F-9622-910B19BF84D6}" srcId="{13E2E763-70E5-4BBA-9718-B35FD505C893}" destId="{E1CBA340-F922-4AB2-B308-656A8B569B61}" srcOrd="0" destOrd="0" parTransId="{986214BB-1A39-4123-A99F-69A7D5FA1516}" sibTransId="{7EE593EC-02CD-4C8F-810D-D77A64954CAA}"/>
    <dgm:cxn modelId="{9D12902F-39B3-4035-8844-31264F8AC211}" type="presOf" srcId="{5D47FC3B-3973-44F2-91BC-B59B5CC72D83}" destId="{574B7D5F-21F5-4895-9677-69629C5B4D1D}" srcOrd="0" destOrd="0" presId="urn:microsoft.com/office/officeart/2009/3/layout/HorizontalOrganizationChart"/>
    <dgm:cxn modelId="{A75FA637-816A-4AA0-AF3A-5E63D15A8B9F}" srcId="{6E556BF8-F030-4FDE-8EB0-3BE6F6D5EEB5}" destId="{A1B35C76-101D-427C-BDDE-3C969D27BB90}" srcOrd="1" destOrd="0" parTransId="{324CFC39-EB57-44A5-B80C-2CFB79BCDEB1}" sibTransId="{96DB3061-C031-4E07-B960-87A00E6DFA19}"/>
    <dgm:cxn modelId="{0140B137-7D68-4435-9C3F-A1504BB5AC66}" srcId="{F79CC2F0-31CD-48C7-B3CA-1768A0C2DB2C}" destId="{BB0C6C2A-1890-4D5E-A8C2-12CA306CAE86}" srcOrd="0" destOrd="0" parTransId="{E7432558-030E-4D46-9821-8CEE7060B8BC}" sibTransId="{F5956641-E1CB-4066-8A60-5E9137A4B36C}"/>
    <dgm:cxn modelId="{51A9BF37-FE52-4A07-A23F-6D8997EB4FA1}" type="presOf" srcId="{3968C977-583F-4488-A858-DB24821F3CFD}" destId="{D7BA5602-13D7-4957-903B-285EF20B0073}" srcOrd="1" destOrd="0" presId="urn:microsoft.com/office/officeart/2009/3/layout/HorizontalOrganizationChart"/>
    <dgm:cxn modelId="{3998F537-BF23-4DDC-BC95-9107FF5FF065}" type="presOf" srcId="{E1CBA340-F922-4AB2-B308-656A8B569B61}" destId="{2D2E9EE8-7581-474C-BE47-B73A6E60FD50}" srcOrd="1" destOrd="0" presId="urn:microsoft.com/office/officeart/2009/3/layout/HorizontalOrganizationChart"/>
    <dgm:cxn modelId="{9378B93A-115D-4E9D-AC43-4F90A53927CA}" type="presOf" srcId="{BB0C6C2A-1890-4D5E-A8C2-12CA306CAE86}" destId="{BED5A3A8-3182-47EA-9140-4C51BC1E5F7C}" srcOrd="0" destOrd="0" presId="urn:microsoft.com/office/officeart/2009/3/layout/HorizontalOrganizationChart"/>
    <dgm:cxn modelId="{54CF363C-F502-4317-8E40-31E0999DFECE}" type="presOf" srcId="{915CA8BA-A5E8-4D58-B3B2-B85DE7E5928F}" destId="{B4D60B8D-5E6E-4468-BD31-7689B95A80FB}" srcOrd="1" destOrd="0" presId="urn:microsoft.com/office/officeart/2009/3/layout/HorizontalOrganizationChart"/>
    <dgm:cxn modelId="{957DB141-F26D-42E2-9B9A-BF5BFB5CA7E9}" type="presOf" srcId="{BD175D91-495B-4EB3-82A0-48F2A6002318}" destId="{8970109C-F2C1-4A13-977C-72DE787D1B91}" srcOrd="0" destOrd="0" presId="urn:microsoft.com/office/officeart/2009/3/layout/HorizontalOrganizationChart"/>
    <dgm:cxn modelId="{ABEDB643-EF66-47DF-86D0-853554B20CE4}" type="presOf" srcId="{324CFC39-EB57-44A5-B80C-2CFB79BCDEB1}" destId="{0F330CCD-047F-4D9D-B704-6B75798B5CAE}" srcOrd="0" destOrd="0" presId="urn:microsoft.com/office/officeart/2009/3/layout/HorizontalOrganizationChart"/>
    <dgm:cxn modelId="{1F5C9145-E59E-4EC9-8480-84F122205D09}" type="presOf" srcId="{A1B35C76-101D-427C-BDDE-3C969D27BB90}" destId="{0C6CB9F5-6261-4857-811C-F103482C5D70}" srcOrd="1" destOrd="0" presId="urn:microsoft.com/office/officeart/2009/3/layout/HorizontalOrganizationChart"/>
    <dgm:cxn modelId="{D3109F68-585F-40E6-84D7-26C14C4216F3}" type="presOf" srcId="{FC78B2AA-97A3-4403-81C5-8F2C43FA97B6}" destId="{FF3EC8D7-826E-42D4-8C67-41A859B7417C}" srcOrd="0" destOrd="0" presId="urn:microsoft.com/office/officeart/2009/3/layout/HorizontalOrganizationChart"/>
    <dgm:cxn modelId="{1CDC964A-535F-4C2C-AA60-CA6ABD6B4CC8}" type="presOf" srcId="{915CA8BA-A5E8-4D58-B3B2-B85DE7E5928F}" destId="{98CA28FA-7D09-46AA-B2A4-5D922B20AE87}" srcOrd="0" destOrd="0" presId="urn:microsoft.com/office/officeart/2009/3/layout/HorizontalOrganizationChart"/>
    <dgm:cxn modelId="{76B2AF4A-AEBE-4C50-A4D6-D7D0AD6F1B72}" type="presOf" srcId="{7461D1C2-EA3A-40A5-B6D7-BD3A43D34CF7}" destId="{5B56956E-495A-4CAB-98FE-23998A7110D4}" srcOrd="0" destOrd="0" presId="urn:microsoft.com/office/officeart/2009/3/layout/HorizontalOrganizationChart"/>
    <dgm:cxn modelId="{EA0E174D-50B2-4D10-8C8A-379791AE34E0}" srcId="{DBE154F5-6E2E-4DE8-B29C-8A97F25705A7}" destId="{13E2E763-70E5-4BBA-9718-B35FD505C893}" srcOrd="0" destOrd="0" parTransId="{10DE89DB-EC30-4815-9895-076CDF74074A}" sibTransId="{D7C48E4C-D1D6-4726-8059-6B88921C344A}"/>
    <dgm:cxn modelId="{420EF779-A0B8-40F8-A487-E8423039B74F}" srcId="{6E556BF8-F030-4FDE-8EB0-3BE6F6D5EEB5}" destId="{915CA8BA-A5E8-4D58-B3B2-B85DE7E5928F}" srcOrd="2" destOrd="0" parTransId="{BA448FBE-D6FC-4152-BCB7-8DB072A1EF7C}" sibTransId="{6DEECCE5-00B0-4C83-B02D-8845C013A7A5}"/>
    <dgm:cxn modelId="{46663C5A-69E1-4DA0-943E-E35343C72A18}" type="presOf" srcId="{3968C977-583F-4488-A858-DB24821F3CFD}" destId="{853CF31F-36BE-4ABB-9A39-1F86ACEB957A}" srcOrd="0" destOrd="0" presId="urn:microsoft.com/office/officeart/2009/3/layout/HorizontalOrganizationChart"/>
    <dgm:cxn modelId="{70F0227C-073B-4A16-8B19-D35812E55D0D}" type="presOf" srcId="{5D47FC3B-3973-44F2-91BC-B59B5CC72D83}" destId="{6C154A62-A347-4391-8F54-70239E806843}" srcOrd="1" destOrd="0" presId="urn:microsoft.com/office/officeart/2009/3/layout/HorizontalOrganizationChart"/>
    <dgm:cxn modelId="{F51FEA81-ECAF-4E2D-A866-FB58E6AEFA4F}" srcId="{E1CBA340-F922-4AB2-B308-656A8B569B61}" destId="{25B76D5E-E9A2-4514-977D-AA5B11E3F2EA}" srcOrd="2" destOrd="0" parTransId="{FC78B2AA-97A3-4403-81C5-8F2C43FA97B6}" sibTransId="{03EF286C-DA96-43B3-AB21-9EE162408A26}"/>
    <dgm:cxn modelId="{02B94D88-CB78-4FA3-98E8-F8A375FE93D1}" type="presOf" srcId="{F79CC2F0-31CD-48C7-B3CA-1768A0C2DB2C}" destId="{6811C8B2-E586-4D7D-8C57-8B0A8516ABCA}" srcOrd="1" destOrd="0" presId="urn:microsoft.com/office/officeart/2009/3/layout/HorizontalOrganizationChart"/>
    <dgm:cxn modelId="{59EF0793-B7B3-41A4-9CEB-AA86B9E73624}" type="presOf" srcId="{AE878CDD-4585-41A1-827B-0D79C07335FC}" destId="{1BCF522E-9308-480D-9736-CF053816BC74}" srcOrd="0" destOrd="0" presId="urn:microsoft.com/office/officeart/2009/3/layout/HorizontalOrganizationChart"/>
    <dgm:cxn modelId="{4515B193-F5C5-4A0B-8131-15DAC5C97945}" type="presOf" srcId="{986214BB-1A39-4123-A99F-69A7D5FA1516}" destId="{74C5C431-A236-4ECB-AD0B-97BB4B297B47}" srcOrd="0" destOrd="0" presId="urn:microsoft.com/office/officeart/2009/3/layout/HorizontalOrganizationChart"/>
    <dgm:cxn modelId="{3096FE99-AEA9-483E-802A-52A3700C8B3E}" type="presOf" srcId="{127F205E-0EA3-4454-ACF4-C26F43FCDFF7}" destId="{2C9D6A31-9550-4944-866D-63427B52C25D}" srcOrd="0" destOrd="0" presId="urn:microsoft.com/office/officeart/2009/3/layout/HorizontalOrganizationChart"/>
    <dgm:cxn modelId="{378E9C9A-B11E-41A8-B80D-A6705FF6BF21}" srcId="{13E2E763-70E5-4BBA-9718-B35FD505C893}" destId="{6E556BF8-F030-4FDE-8EB0-3BE6F6D5EEB5}" srcOrd="1" destOrd="0" parTransId="{96733111-F86D-48A8-B5EC-B0D030BAC105}" sibTransId="{641CAB30-7AC2-491B-9889-D3F2DC94C548}"/>
    <dgm:cxn modelId="{7F66509D-3EAD-4A3D-B1A5-1518D5D79ECE}" type="presOf" srcId="{467DE8A2-6C95-4049-B270-CBC839F82A77}" destId="{8072DCCE-8429-4CAA-9CC4-35F801123006}" srcOrd="1" destOrd="0" presId="urn:microsoft.com/office/officeart/2009/3/layout/HorizontalOrganizationChart"/>
    <dgm:cxn modelId="{ADFF059F-5F53-451C-9C36-7E3948068514}" type="presOf" srcId="{467DE8A2-6C95-4049-B270-CBC839F82A77}" destId="{AF21490A-3D28-4D97-B33B-08E2C29DAA3D}" srcOrd="0" destOrd="0" presId="urn:microsoft.com/office/officeart/2009/3/layout/HorizontalOrganizationChart"/>
    <dgm:cxn modelId="{8308E7A2-575E-4E5F-B8AC-BBFBA9A6983B}" type="presOf" srcId="{DBE154F5-6E2E-4DE8-B29C-8A97F25705A7}" destId="{602E0CFA-0702-4053-8B8B-93D9D7365609}" srcOrd="0" destOrd="0" presId="urn:microsoft.com/office/officeart/2009/3/layout/HorizontalOrganizationChart"/>
    <dgm:cxn modelId="{A20C26A8-7CB1-4DFA-91A4-583E088098E0}" type="presOf" srcId="{562CD43A-9618-4133-96BE-A8867C8EA3D4}" destId="{F5D49C03-7B05-48A2-AAAC-205261822299}" srcOrd="1" destOrd="0" presId="urn:microsoft.com/office/officeart/2009/3/layout/HorizontalOrganizationChart"/>
    <dgm:cxn modelId="{2F8ED4A9-685E-4F04-AF8D-B21859A11925}" type="presOf" srcId="{562CD43A-9618-4133-96BE-A8867C8EA3D4}" destId="{E589DF7A-22D5-41E5-AFE6-FDDF59AE954E}" srcOrd="0" destOrd="0" presId="urn:microsoft.com/office/officeart/2009/3/layout/HorizontalOrganizationChart"/>
    <dgm:cxn modelId="{2B6BDAC0-89A6-44D3-8E31-B59FA95FE5B1}" type="presOf" srcId="{BA448FBE-D6FC-4152-BCB7-8DB072A1EF7C}" destId="{103A55C2-9A4E-4F85-8FCB-06F62A56EE58}" srcOrd="0" destOrd="0" presId="urn:microsoft.com/office/officeart/2009/3/layout/HorizontalOrganizationChart"/>
    <dgm:cxn modelId="{B6156DCD-2102-4D47-98A2-35B1BC3B94F5}" srcId="{6E556BF8-F030-4FDE-8EB0-3BE6F6D5EEB5}" destId="{5D47FC3B-3973-44F2-91BC-B59B5CC72D83}" srcOrd="0" destOrd="0" parTransId="{C2A00A26-6726-4310-AFED-878B56160AC7}" sibTransId="{02CCAC04-2398-4C3A-8783-AFD5FBFF9AC1}"/>
    <dgm:cxn modelId="{F747E3CE-0D1A-4261-9B80-28F9A86F603B}" type="presOf" srcId="{25B76D5E-E9A2-4514-977D-AA5B11E3F2EA}" destId="{E750E441-0359-4E5D-A6D9-B7EB470EFFA8}" srcOrd="1" destOrd="0" presId="urn:microsoft.com/office/officeart/2009/3/layout/HorizontalOrganizationChart"/>
    <dgm:cxn modelId="{0F23BDCF-FB35-4A74-9EDD-E1843B11E11B}" type="presOf" srcId="{13E2E763-70E5-4BBA-9718-B35FD505C893}" destId="{F2830F02-65B8-4C66-A5B9-CFDCB1BE534E}" srcOrd="1" destOrd="0" presId="urn:microsoft.com/office/officeart/2009/3/layout/HorizontalOrganizationChart"/>
    <dgm:cxn modelId="{A6CCC8F9-6CDC-409D-B2DE-3073EF3EDF2C}" type="presOf" srcId="{F79CC2F0-31CD-48C7-B3CA-1768A0C2DB2C}" destId="{E659B2E6-F23B-458C-87ED-FBAB65416C0A}" srcOrd="0" destOrd="0" presId="urn:microsoft.com/office/officeart/2009/3/layout/HorizontalOrganizationChart"/>
    <dgm:cxn modelId="{694C49FC-DED6-4813-ADE2-4A7A0F7FE59B}" type="presOf" srcId="{BB0C6C2A-1890-4D5E-A8C2-12CA306CAE86}" destId="{0C4A1D99-264B-4A0B-9174-D1A8EC748747}" srcOrd="1" destOrd="0" presId="urn:microsoft.com/office/officeart/2009/3/layout/HorizontalOrganizationChart"/>
    <dgm:cxn modelId="{D8A75AFD-8AD1-4DD3-B8DE-71BCC839C651}" srcId="{E1CBA340-F922-4AB2-B308-656A8B569B61}" destId="{3968C977-583F-4488-A858-DB24821F3CFD}" srcOrd="0" destOrd="0" parTransId="{BD175D91-495B-4EB3-82A0-48F2A6002318}" sibTransId="{270F7085-D0C3-4DE9-B1B0-3852E9FEADFC}"/>
    <dgm:cxn modelId="{E6861DFF-FA07-425B-A9E3-5D46A4BB71B9}" type="presOf" srcId="{E7432558-030E-4D46-9821-8CEE7060B8BC}" destId="{00EA6018-86F9-4BBB-A342-596F535EAC33}" srcOrd="0" destOrd="0" presId="urn:microsoft.com/office/officeart/2009/3/layout/HorizontalOrganizationChart"/>
    <dgm:cxn modelId="{720F3FFF-7C10-48F3-A455-C8B4EE6A8D06}" type="presOf" srcId="{E1CBA340-F922-4AB2-B308-656A8B569B61}" destId="{663BF62B-94C8-4690-8933-AACD377CBCB7}" srcOrd="0" destOrd="0" presId="urn:microsoft.com/office/officeart/2009/3/layout/HorizontalOrganizationChart"/>
    <dgm:cxn modelId="{613C0D83-A697-4071-ABF2-1E6FA752FD6F}" type="presParOf" srcId="{602E0CFA-0702-4053-8B8B-93D9D7365609}" destId="{8102A435-96C2-425C-96E8-010625449306}" srcOrd="0" destOrd="0" presId="urn:microsoft.com/office/officeart/2009/3/layout/HorizontalOrganizationChart"/>
    <dgm:cxn modelId="{CE789E04-1F9D-443B-AA07-CAACDD9EA977}" type="presParOf" srcId="{8102A435-96C2-425C-96E8-010625449306}" destId="{5554566C-2DD4-41A3-8987-FBFD818BCC8C}" srcOrd="0" destOrd="0" presId="urn:microsoft.com/office/officeart/2009/3/layout/HorizontalOrganizationChart"/>
    <dgm:cxn modelId="{9A58C37D-4AC2-428F-8F73-B9E95A047667}" type="presParOf" srcId="{5554566C-2DD4-41A3-8987-FBFD818BCC8C}" destId="{A498AFBC-917E-4433-B6A6-1F5FB77B2B30}" srcOrd="0" destOrd="0" presId="urn:microsoft.com/office/officeart/2009/3/layout/HorizontalOrganizationChart"/>
    <dgm:cxn modelId="{A62FE11F-6612-4B7C-950C-6F4C947ED9F3}" type="presParOf" srcId="{5554566C-2DD4-41A3-8987-FBFD818BCC8C}" destId="{F2830F02-65B8-4C66-A5B9-CFDCB1BE534E}" srcOrd="1" destOrd="0" presId="urn:microsoft.com/office/officeart/2009/3/layout/HorizontalOrganizationChart"/>
    <dgm:cxn modelId="{9F17B531-61EC-46FB-83D3-31AAEA52DA6B}" type="presParOf" srcId="{8102A435-96C2-425C-96E8-010625449306}" destId="{C913B86F-A084-4C7D-BCFC-7349751E154C}" srcOrd="1" destOrd="0" presId="urn:microsoft.com/office/officeart/2009/3/layout/HorizontalOrganizationChart"/>
    <dgm:cxn modelId="{1FFEC0A9-4D1F-4FC8-B210-ED5A60AB7D05}" type="presParOf" srcId="{C913B86F-A084-4C7D-BCFC-7349751E154C}" destId="{74C5C431-A236-4ECB-AD0B-97BB4B297B47}" srcOrd="0" destOrd="0" presId="urn:microsoft.com/office/officeart/2009/3/layout/HorizontalOrganizationChart"/>
    <dgm:cxn modelId="{4FEBB01D-1624-4ED1-B9DD-99EE74D08ECB}" type="presParOf" srcId="{C913B86F-A084-4C7D-BCFC-7349751E154C}" destId="{EBD8ED46-8857-4E0C-A195-AAAEF86FCEFF}" srcOrd="1" destOrd="0" presId="urn:microsoft.com/office/officeart/2009/3/layout/HorizontalOrganizationChart"/>
    <dgm:cxn modelId="{7A95C457-294A-49FB-ABDD-A979F5FEAB46}" type="presParOf" srcId="{EBD8ED46-8857-4E0C-A195-AAAEF86FCEFF}" destId="{A9EDF736-5860-48BE-9FCB-06EEAF661362}" srcOrd="0" destOrd="0" presId="urn:microsoft.com/office/officeart/2009/3/layout/HorizontalOrganizationChart"/>
    <dgm:cxn modelId="{B6F6DA78-BF47-49E1-ACC1-CD07A178B0E6}" type="presParOf" srcId="{A9EDF736-5860-48BE-9FCB-06EEAF661362}" destId="{663BF62B-94C8-4690-8933-AACD377CBCB7}" srcOrd="0" destOrd="0" presId="urn:microsoft.com/office/officeart/2009/3/layout/HorizontalOrganizationChart"/>
    <dgm:cxn modelId="{E969632C-1428-4DF5-81DB-50AB9EA06DD2}" type="presParOf" srcId="{A9EDF736-5860-48BE-9FCB-06EEAF661362}" destId="{2D2E9EE8-7581-474C-BE47-B73A6E60FD50}" srcOrd="1" destOrd="0" presId="urn:microsoft.com/office/officeart/2009/3/layout/HorizontalOrganizationChart"/>
    <dgm:cxn modelId="{894F0A1D-8B8C-4BCC-98EB-499760CD7C74}" type="presParOf" srcId="{EBD8ED46-8857-4E0C-A195-AAAEF86FCEFF}" destId="{ACEF556E-2DCA-407D-AE68-C4CC7F6F7457}" srcOrd="1" destOrd="0" presId="urn:microsoft.com/office/officeart/2009/3/layout/HorizontalOrganizationChart"/>
    <dgm:cxn modelId="{D7499D1F-44BF-4D7A-B2BD-862CACC929F5}" type="presParOf" srcId="{ACEF556E-2DCA-407D-AE68-C4CC7F6F7457}" destId="{8970109C-F2C1-4A13-977C-72DE787D1B91}" srcOrd="0" destOrd="0" presId="urn:microsoft.com/office/officeart/2009/3/layout/HorizontalOrganizationChart"/>
    <dgm:cxn modelId="{3B751980-EF60-455D-AE46-5A122EE90EA8}" type="presParOf" srcId="{ACEF556E-2DCA-407D-AE68-C4CC7F6F7457}" destId="{4623FF7C-02F9-4DD5-BAEA-B1640BA37AC2}" srcOrd="1" destOrd="0" presId="urn:microsoft.com/office/officeart/2009/3/layout/HorizontalOrganizationChart"/>
    <dgm:cxn modelId="{2BE1211E-2500-4FDA-A203-82022C364207}" type="presParOf" srcId="{4623FF7C-02F9-4DD5-BAEA-B1640BA37AC2}" destId="{035FBDF9-C9FC-4DEE-9379-A7AE7C49C885}" srcOrd="0" destOrd="0" presId="urn:microsoft.com/office/officeart/2009/3/layout/HorizontalOrganizationChart"/>
    <dgm:cxn modelId="{412CBDB5-836E-46FC-BC20-D6067590F8EC}" type="presParOf" srcId="{035FBDF9-C9FC-4DEE-9379-A7AE7C49C885}" destId="{853CF31F-36BE-4ABB-9A39-1F86ACEB957A}" srcOrd="0" destOrd="0" presId="urn:microsoft.com/office/officeart/2009/3/layout/HorizontalOrganizationChart"/>
    <dgm:cxn modelId="{70409A20-176D-4B56-8B37-AAC69AA7CD50}" type="presParOf" srcId="{035FBDF9-C9FC-4DEE-9379-A7AE7C49C885}" destId="{D7BA5602-13D7-4957-903B-285EF20B0073}" srcOrd="1" destOrd="0" presId="urn:microsoft.com/office/officeart/2009/3/layout/HorizontalOrganizationChart"/>
    <dgm:cxn modelId="{E190370A-7B85-46F1-BE63-0365CABE8AEC}" type="presParOf" srcId="{4623FF7C-02F9-4DD5-BAEA-B1640BA37AC2}" destId="{9F4FFFCF-0B1A-4D0E-9E00-38E0C5413E77}" srcOrd="1" destOrd="0" presId="urn:microsoft.com/office/officeart/2009/3/layout/HorizontalOrganizationChart"/>
    <dgm:cxn modelId="{ACD3E0A5-50C1-4067-B6CC-591F4844DEF1}" type="presParOf" srcId="{4623FF7C-02F9-4DD5-BAEA-B1640BA37AC2}" destId="{4AB8465A-1B36-4323-AB82-60A17E82551B}" srcOrd="2" destOrd="0" presId="urn:microsoft.com/office/officeart/2009/3/layout/HorizontalOrganizationChart"/>
    <dgm:cxn modelId="{8D4251EE-30A4-42A9-9044-280C2017A133}" type="presParOf" srcId="{ACEF556E-2DCA-407D-AE68-C4CC7F6F7457}" destId="{2C9D6A31-9550-4944-866D-63427B52C25D}" srcOrd="2" destOrd="0" presId="urn:microsoft.com/office/officeart/2009/3/layout/HorizontalOrganizationChart"/>
    <dgm:cxn modelId="{241EDF2F-4DA8-4C19-ABDC-3E69C855F809}" type="presParOf" srcId="{ACEF556E-2DCA-407D-AE68-C4CC7F6F7457}" destId="{3B7B469F-48DB-41ED-B012-7C12D3DE9B2D}" srcOrd="3" destOrd="0" presId="urn:microsoft.com/office/officeart/2009/3/layout/HorizontalOrganizationChart"/>
    <dgm:cxn modelId="{F21D9BD6-697D-449A-9636-DE987A680572}" type="presParOf" srcId="{3B7B469F-48DB-41ED-B012-7C12D3DE9B2D}" destId="{28FB6D46-B646-4CC4-82B3-BF8A4A0B2350}" srcOrd="0" destOrd="0" presId="urn:microsoft.com/office/officeart/2009/3/layout/HorizontalOrganizationChart"/>
    <dgm:cxn modelId="{245F28B0-A439-4DB0-937A-B7667B6D94FF}" type="presParOf" srcId="{28FB6D46-B646-4CC4-82B3-BF8A4A0B2350}" destId="{E589DF7A-22D5-41E5-AFE6-FDDF59AE954E}" srcOrd="0" destOrd="0" presId="urn:microsoft.com/office/officeart/2009/3/layout/HorizontalOrganizationChart"/>
    <dgm:cxn modelId="{8F1E3F53-4E8E-4213-B38F-A06338338022}" type="presParOf" srcId="{28FB6D46-B646-4CC4-82B3-BF8A4A0B2350}" destId="{F5D49C03-7B05-48A2-AAAC-205261822299}" srcOrd="1" destOrd="0" presId="urn:microsoft.com/office/officeart/2009/3/layout/HorizontalOrganizationChart"/>
    <dgm:cxn modelId="{24558FC3-5AC0-4955-8C0A-286995F30F67}" type="presParOf" srcId="{3B7B469F-48DB-41ED-B012-7C12D3DE9B2D}" destId="{31F57230-7B31-4812-99B2-15A208053D68}" srcOrd="1" destOrd="0" presId="urn:microsoft.com/office/officeart/2009/3/layout/HorizontalOrganizationChart"/>
    <dgm:cxn modelId="{4531D9D1-5555-4047-9B0C-81F1C54BC6C7}" type="presParOf" srcId="{3B7B469F-48DB-41ED-B012-7C12D3DE9B2D}" destId="{FA5542CA-657C-4C59-8466-41298D25C8A0}" srcOrd="2" destOrd="0" presId="urn:microsoft.com/office/officeart/2009/3/layout/HorizontalOrganizationChart"/>
    <dgm:cxn modelId="{D5B61820-365C-4D50-9B39-1C925A9160BC}" type="presParOf" srcId="{ACEF556E-2DCA-407D-AE68-C4CC7F6F7457}" destId="{FF3EC8D7-826E-42D4-8C67-41A859B7417C}" srcOrd="4" destOrd="0" presId="urn:microsoft.com/office/officeart/2009/3/layout/HorizontalOrganizationChart"/>
    <dgm:cxn modelId="{BF616987-6F14-42E5-9B70-0E5065B6E206}" type="presParOf" srcId="{ACEF556E-2DCA-407D-AE68-C4CC7F6F7457}" destId="{2AC89556-9CF4-463F-92E6-31463FA9553E}" srcOrd="5" destOrd="0" presId="urn:microsoft.com/office/officeart/2009/3/layout/HorizontalOrganizationChart"/>
    <dgm:cxn modelId="{D152AFF5-78AF-49DB-9C9C-F1D708AA7137}" type="presParOf" srcId="{2AC89556-9CF4-463F-92E6-31463FA9553E}" destId="{A90AAFB5-CCA7-4423-B846-85BE86403567}" srcOrd="0" destOrd="0" presId="urn:microsoft.com/office/officeart/2009/3/layout/HorizontalOrganizationChart"/>
    <dgm:cxn modelId="{994ED042-8930-437B-90E3-85E20CB67B55}" type="presParOf" srcId="{A90AAFB5-CCA7-4423-B846-85BE86403567}" destId="{3DF8FB7C-E21E-4773-BC57-657046CDC496}" srcOrd="0" destOrd="0" presId="urn:microsoft.com/office/officeart/2009/3/layout/HorizontalOrganizationChart"/>
    <dgm:cxn modelId="{2E5663C1-5B72-43CE-9D37-0FF7E5CD32C9}" type="presParOf" srcId="{A90AAFB5-CCA7-4423-B846-85BE86403567}" destId="{E750E441-0359-4E5D-A6D9-B7EB470EFFA8}" srcOrd="1" destOrd="0" presId="urn:microsoft.com/office/officeart/2009/3/layout/HorizontalOrganizationChart"/>
    <dgm:cxn modelId="{18800E56-7BE6-4328-9BCF-60D982B35D32}" type="presParOf" srcId="{2AC89556-9CF4-463F-92E6-31463FA9553E}" destId="{0A8AF831-1E0C-40B7-8932-F4C9C01359AC}" srcOrd="1" destOrd="0" presId="urn:microsoft.com/office/officeart/2009/3/layout/HorizontalOrganizationChart"/>
    <dgm:cxn modelId="{A5672D94-486B-42FB-A34B-032129F34374}" type="presParOf" srcId="{2AC89556-9CF4-463F-92E6-31463FA9553E}" destId="{B4896786-F932-433C-89AE-ABF3207D2B0F}" srcOrd="2" destOrd="0" presId="urn:microsoft.com/office/officeart/2009/3/layout/HorizontalOrganizationChart"/>
    <dgm:cxn modelId="{AAF9B793-FD7D-46C7-84E6-5C00D7D90F3D}" type="presParOf" srcId="{EBD8ED46-8857-4E0C-A195-AAAEF86FCEFF}" destId="{985162DA-9968-4FF1-BC6B-0E1B527AB885}" srcOrd="2" destOrd="0" presId="urn:microsoft.com/office/officeart/2009/3/layout/HorizontalOrganizationChart"/>
    <dgm:cxn modelId="{1C058571-3B4D-424E-AB2C-E07B5863C457}" type="presParOf" srcId="{C913B86F-A084-4C7D-BCFC-7349751E154C}" destId="{C0383258-8C96-4704-981E-CEC534A1B434}" srcOrd="2" destOrd="0" presId="urn:microsoft.com/office/officeart/2009/3/layout/HorizontalOrganizationChart"/>
    <dgm:cxn modelId="{7F48DFB0-51F0-4895-8F6E-C766E3D5CD15}" type="presParOf" srcId="{C913B86F-A084-4C7D-BCFC-7349751E154C}" destId="{E83E43EE-C8C3-4EFD-A1F8-C02699C2B9DC}" srcOrd="3" destOrd="0" presId="urn:microsoft.com/office/officeart/2009/3/layout/HorizontalOrganizationChart"/>
    <dgm:cxn modelId="{2D71DD29-1FB3-45F8-B662-98B9769D5B97}" type="presParOf" srcId="{E83E43EE-C8C3-4EFD-A1F8-C02699C2B9DC}" destId="{533906B3-36FD-4856-80AC-256DE61482DD}" srcOrd="0" destOrd="0" presId="urn:microsoft.com/office/officeart/2009/3/layout/HorizontalOrganizationChart"/>
    <dgm:cxn modelId="{78739CD5-4C64-4B08-9B93-A925134C40BF}" type="presParOf" srcId="{533906B3-36FD-4856-80AC-256DE61482DD}" destId="{169AB5E5-6846-4436-8A8A-194D9E02ACFC}" srcOrd="0" destOrd="0" presId="urn:microsoft.com/office/officeart/2009/3/layout/HorizontalOrganizationChart"/>
    <dgm:cxn modelId="{F237349A-2CF2-4B34-8038-DABD58144D17}" type="presParOf" srcId="{533906B3-36FD-4856-80AC-256DE61482DD}" destId="{8BB3CFAA-2A64-4932-8D38-617600E1E9E7}" srcOrd="1" destOrd="0" presId="urn:microsoft.com/office/officeart/2009/3/layout/HorizontalOrganizationChart"/>
    <dgm:cxn modelId="{7AF57B5A-4BFC-4C31-9F14-201533D647FA}" type="presParOf" srcId="{E83E43EE-C8C3-4EFD-A1F8-C02699C2B9DC}" destId="{38ACA9FD-3D55-47AD-8CD9-2A6183E7F1B2}" srcOrd="1" destOrd="0" presId="urn:microsoft.com/office/officeart/2009/3/layout/HorizontalOrganizationChart"/>
    <dgm:cxn modelId="{D2B2F8FF-9666-4C29-99EE-8922FD6BA25D}" type="presParOf" srcId="{38ACA9FD-3D55-47AD-8CD9-2A6183E7F1B2}" destId="{9ADC415F-48D8-43CA-9865-0F96C940293F}" srcOrd="0" destOrd="0" presId="urn:microsoft.com/office/officeart/2009/3/layout/HorizontalOrganizationChart"/>
    <dgm:cxn modelId="{7CC46C59-CE34-4171-875C-CA8E93647967}" type="presParOf" srcId="{38ACA9FD-3D55-47AD-8CD9-2A6183E7F1B2}" destId="{68C4A32F-0AA1-4F51-BD11-73C4D9A97F1D}" srcOrd="1" destOrd="0" presId="urn:microsoft.com/office/officeart/2009/3/layout/HorizontalOrganizationChart"/>
    <dgm:cxn modelId="{CF06528B-F145-44E0-8358-63E9802D29EC}" type="presParOf" srcId="{68C4A32F-0AA1-4F51-BD11-73C4D9A97F1D}" destId="{52FDCCE9-3C10-4DCD-BF28-02D416C0DBA7}" srcOrd="0" destOrd="0" presId="urn:microsoft.com/office/officeart/2009/3/layout/HorizontalOrganizationChart"/>
    <dgm:cxn modelId="{67C31A71-BE61-4639-BC0E-40AFB3176537}" type="presParOf" srcId="{52FDCCE9-3C10-4DCD-BF28-02D416C0DBA7}" destId="{574B7D5F-21F5-4895-9677-69629C5B4D1D}" srcOrd="0" destOrd="0" presId="urn:microsoft.com/office/officeart/2009/3/layout/HorizontalOrganizationChart"/>
    <dgm:cxn modelId="{9559206A-8D54-45DF-BB74-FAA97438C804}" type="presParOf" srcId="{52FDCCE9-3C10-4DCD-BF28-02D416C0DBA7}" destId="{6C154A62-A347-4391-8F54-70239E806843}" srcOrd="1" destOrd="0" presId="urn:microsoft.com/office/officeart/2009/3/layout/HorizontalOrganizationChart"/>
    <dgm:cxn modelId="{00FAE6EC-A2C7-4113-A78B-5C0677D93DE8}" type="presParOf" srcId="{68C4A32F-0AA1-4F51-BD11-73C4D9A97F1D}" destId="{1E36BBFF-51FB-464B-AB96-91FF37C27B22}" srcOrd="1" destOrd="0" presId="urn:microsoft.com/office/officeart/2009/3/layout/HorizontalOrganizationChart"/>
    <dgm:cxn modelId="{D4008BD1-3E97-4285-B47C-0D66B7FB1766}" type="presParOf" srcId="{68C4A32F-0AA1-4F51-BD11-73C4D9A97F1D}" destId="{F78B7D11-6372-4230-AA91-3DA58F00B653}" srcOrd="2" destOrd="0" presId="urn:microsoft.com/office/officeart/2009/3/layout/HorizontalOrganizationChart"/>
    <dgm:cxn modelId="{28F87592-8737-49E1-BCBC-911FC13C708C}" type="presParOf" srcId="{38ACA9FD-3D55-47AD-8CD9-2A6183E7F1B2}" destId="{0F330CCD-047F-4D9D-B704-6B75798B5CAE}" srcOrd="2" destOrd="0" presId="urn:microsoft.com/office/officeart/2009/3/layout/HorizontalOrganizationChart"/>
    <dgm:cxn modelId="{48E304B5-99CD-4FE2-99CC-E3EDAFB466F1}" type="presParOf" srcId="{38ACA9FD-3D55-47AD-8CD9-2A6183E7F1B2}" destId="{7AC7E5D5-5077-4BC4-AA03-546B74F96182}" srcOrd="3" destOrd="0" presId="urn:microsoft.com/office/officeart/2009/3/layout/HorizontalOrganizationChart"/>
    <dgm:cxn modelId="{CDAD8A44-A761-4471-8897-B8F0D56E451E}" type="presParOf" srcId="{7AC7E5D5-5077-4BC4-AA03-546B74F96182}" destId="{04AD885F-3E49-4B52-824C-A1BAB53347EE}" srcOrd="0" destOrd="0" presId="urn:microsoft.com/office/officeart/2009/3/layout/HorizontalOrganizationChart"/>
    <dgm:cxn modelId="{0CDF08AB-1CF2-4551-ABA7-00FD780D776B}" type="presParOf" srcId="{04AD885F-3E49-4B52-824C-A1BAB53347EE}" destId="{95A8BCA5-E02F-4183-8AB0-4CD5A4C5F888}" srcOrd="0" destOrd="0" presId="urn:microsoft.com/office/officeart/2009/3/layout/HorizontalOrganizationChart"/>
    <dgm:cxn modelId="{CFCEAF30-93E8-4A2C-8D53-92E1BB6C0DF7}" type="presParOf" srcId="{04AD885F-3E49-4B52-824C-A1BAB53347EE}" destId="{0C6CB9F5-6261-4857-811C-F103482C5D70}" srcOrd="1" destOrd="0" presId="urn:microsoft.com/office/officeart/2009/3/layout/HorizontalOrganizationChart"/>
    <dgm:cxn modelId="{3C46451A-AB06-494A-AE8B-8FA6B8AB6323}" type="presParOf" srcId="{7AC7E5D5-5077-4BC4-AA03-546B74F96182}" destId="{BFA691A6-28F6-4336-8D8C-2EEBD95F3645}" srcOrd="1" destOrd="0" presId="urn:microsoft.com/office/officeart/2009/3/layout/HorizontalOrganizationChart"/>
    <dgm:cxn modelId="{CF0142EF-5954-4BB5-8B02-7DEEE9DCE1C3}" type="presParOf" srcId="{7AC7E5D5-5077-4BC4-AA03-546B74F96182}" destId="{1EBD00F2-E384-4A97-8CEA-C4FB77A17A8F}" srcOrd="2" destOrd="0" presId="urn:microsoft.com/office/officeart/2009/3/layout/HorizontalOrganizationChart"/>
    <dgm:cxn modelId="{5EFABD50-117D-4BDF-B4CE-97EEFB24F8A7}" type="presParOf" srcId="{38ACA9FD-3D55-47AD-8CD9-2A6183E7F1B2}" destId="{103A55C2-9A4E-4F85-8FCB-06F62A56EE58}" srcOrd="4" destOrd="0" presId="urn:microsoft.com/office/officeart/2009/3/layout/HorizontalOrganizationChart"/>
    <dgm:cxn modelId="{C0716002-8C2C-42D0-842B-B0D3B27C0D5B}" type="presParOf" srcId="{38ACA9FD-3D55-47AD-8CD9-2A6183E7F1B2}" destId="{29AEDBAC-BA17-4FA2-846F-B6A5D5932B27}" srcOrd="5" destOrd="0" presId="urn:microsoft.com/office/officeart/2009/3/layout/HorizontalOrganizationChart"/>
    <dgm:cxn modelId="{83DF7C65-4F61-498C-9185-B93154063412}" type="presParOf" srcId="{29AEDBAC-BA17-4FA2-846F-B6A5D5932B27}" destId="{DA1E38D4-49B7-4261-9847-76AA31BD1AF7}" srcOrd="0" destOrd="0" presId="urn:microsoft.com/office/officeart/2009/3/layout/HorizontalOrganizationChart"/>
    <dgm:cxn modelId="{5E344776-416F-4A6F-B9E1-44623354ED06}" type="presParOf" srcId="{DA1E38D4-49B7-4261-9847-76AA31BD1AF7}" destId="{98CA28FA-7D09-46AA-B2A4-5D922B20AE87}" srcOrd="0" destOrd="0" presId="urn:microsoft.com/office/officeart/2009/3/layout/HorizontalOrganizationChart"/>
    <dgm:cxn modelId="{A8CD9394-D7C0-4C7A-9170-B6A6B1039C8A}" type="presParOf" srcId="{DA1E38D4-49B7-4261-9847-76AA31BD1AF7}" destId="{B4D60B8D-5E6E-4468-BD31-7689B95A80FB}" srcOrd="1" destOrd="0" presId="urn:microsoft.com/office/officeart/2009/3/layout/HorizontalOrganizationChart"/>
    <dgm:cxn modelId="{923FFD48-9AE9-42C7-9C3E-CB6310A568E1}" type="presParOf" srcId="{29AEDBAC-BA17-4FA2-846F-B6A5D5932B27}" destId="{584C485C-6917-4A46-AB15-2582150E621F}" srcOrd="1" destOrd="0" presId="urn:microsoft.com/office/officeart/2009/3/layout/HorizontalOrganizationChart"/>
    <dgm:cxn modelId="{548BA70B-62C7-460F-B26E-2893C6B4BC4F}" type="presParOf" srcId="{29AEDBAC-BA17-4FA2-846F-B6A5D5932B27}" destId="{3D8D1E0E-DC30-4A28-8645-A3B5D2F5999D}" srcOrd="2" destOrd="0" presId="urn:microsoft.com/office/officeart/2009/3/layout/HorizontalOrganizationChart"/>
    <dgm:cxn modelId="{2BA2B836-8F31-436C-87A4-02AA4B47C30B}" type="presParOf" srcId="{E83E43EE-C8C3-4EFD-A1F8-C02699C2B9DC}" destId="{37831C8B-1E66-4A3E-9771-0AA147929B32}" srcOrd="2" destOrd="0" presId="urn:microsoft.com/office/officeart/2009/3/layout/HorizontalOrganizationChart"/>
    <dgm:cxn modelId="{AB1DB81C-79AC-4F1F-919C-D2724FEAA3C6}" type="presParOf" srcId="{C913B86F-A084-4C7D-BCFC-7349751E154C}" destId="{1BCF522E-9308-480D-9736-CF053816BC74}" srcOrd="4" destOrd="0" presId="urn:microsoft.com/office/officeart/2009/3/layout/HorizontalOrganizationChart"/>
    <dgm:cxn modelId="{3C49042F-31A6-4D57-90BB-FA149B10DFD3}" type="presParOf" srcId="{C913B86F-A084-4C7D-BCFC-7349751E154C}" destId="{030B4CD5-A755-4597-AA09-A962BDF4AAD6}" srcOrd="5" destOrd="0" presId="urn:microsoft.com/office/officeart/2009/3/layout/HorizontalOrganizationChart"/>
    <dgm:cxn modelId="{FE81589F-4987-4F1D-A4A2-1554ACA0FD6F}" type="presParOf" srcId="{030B4CD5-A755-4597-AA09-A962BDF4AAD6}" destId="{43A4C220-07FA-4FDA-8C27-89F18128D082}" srcOrd="0" destOrd="0" presId="urn:microsoft.com/office/officeart/2009/3/layout/HorizontalOrganizationChart"/>
    <dgm:cxn modelId="{6F2F6BB1-5CED-495A-915D-FABD0433055E}" type="presParOf" srcId="{43A4C220-07FA-4FDA-8C27-89F18128D082}" destId="{E659B2E6-F23B-458C-87ED-FBAB65416C0A}" srcOrd="0" destOrd="0" presId="urn:microsoft.com/office/officeart/2009/3/layout/HorizontalOrganizationChart"/>
    <dgm:cxn modelId="{B0AFE834-E60E-4193-A886-0872E5A9D1CC}" type="presParOf" srcId="{43A4C220-07FA-4FDA-8C27-89F18128D082}" destId="{6811C8B2-E586-4D7D-8C57-8B0A8516ABCA}" srcOrd="1" destOrd="0" presId="urn:microsoft.com/office/officeart/2009/3/layout/HorizontalOrganizationChart"/>
    <dgm:cxn modelId="{1E2A48A9-7AB3-4C7B-B07A-1B3E92337388}" type="presParOf" srcId="{030B4CD5-A755-4597-AA09-A962BDF4AAD6}" destId="{709D4A3D-6130-4E84-ACB1-8F95E8485CCD}" srcOrd="1" destOrd="0" presId="urn:microsoft.com/office/officeart/2009/3/layout/HorizontalOrganizationChart"/>
    <dgm:cxn modelId="{CEA563D0-141B-431B-A1FA-F30D36A002DB}" type="presParOf" srcId="{709D4A3D-6130-4E84-ACB1-8F95E8485CCD}" destId="{00EA6018-86F9-4BBB-A342-596F535EAC33}" srcOrd="0" destOrd="0" presId="urn:microsoft.com/office/officeart/2009/3/layout/HorizontalOrganizationChart"/>
    <dgm:cxn modelId="{B7C755E8-B9D2-4EE5-833F-842C4D74AC5E}" type="presParOf" srcId="{709D4A3D-6130-4E84-ACB1-8F95E8485CCD}" destId="{C2A5EDE6-A921-400A-8937-E2A9AC10943D}" srcOrd="1" destOrd="0" presId="urn:microsoft.com/office/officeart/2009/3/layout/HorizontalOrganizationChart"/>
    <dgm:cxn modelId="{63BA8CB5-0D79-4D9B-A7D0-3B4E445A9DEF}" type="presParOf" srcId="{C2A5EDE6-A921-400A-8937-E2A9AC10943D}" destId="{14D90A3E-5F3A-4A96-9B1C-4F7C57C1A0EF}" srcOrd="0" destOrd="0" presId="urn:microsoft.com/office/officeart/2009/3/layout/HorizontalOrganizationChart"/>
    <dgm:cxn modelId="{20C59CC4-DAC6-4C38-9111-83297C3156B0}" type="presParOf" srcId="{14D90A3E-5F3A-4A96-9B1C-4F7C57C1A0EF}" destId="{BED5A3A8-3182-47EA-9140-4C51BC1E5F7C}" srcOrd="0" destOrd="0" presId="urn:microsoft.com/office/officeart/2009/3/layout/HorizontalOrganizationChart"/>
    <dgm:cxn modelId="{61834C1E-EB5C-4EFE-8B8C-85302057FAE0}" type="presParOf" srcId="{14D90A3E-5F3A-4A96-9B1C-4F7C57C1A0EF}" destId="{0C4A1D99-264B-4A0B-9174-D1A8EC748747}" srcOrd="1" destOrd="0" presId="urn:microsoft.com/office/officeart/2009/3/layout/HorizontalOrganizationChart"/>
    <dgm:cxn modelId="{C5090664-4B05-4EE9-9F3A-B996854712FA}" type="presParOf" srcId="{C2A5EDE6-A921-400A-8937-E2A9AC10943D}" destId="{8DABCC67-8C16-4812-847E-C3DCDBEAA9D7}" srcOrd="1" destOrd="0" presId="urn:microsoft.com/office/officeart/2009/3/layout/HorizontalOrganizationChart"/>
    <dgm:cxn modelId="{0867B7D5-0D0C-4294-AEFD-F4DF3E82BE65}" type="presParOf" srcId="{C2A5EDE6-A921-400A-8937-E2A9AC10943D}" destId="{44F98230-235C-4681-9CA4-0AE9B9E3EFCD}" srcOrd="2" destOrd="0" presId="urn:microsoft.com/office/officeart/2009/3/layout/HorizontalOrganizationChart"/>
    <dgm:cxn modelId="{56730CF2-4F51-43B4-BB75-25A8F1B99ED2}" type="presParOf" srcId="{709D4A3D-6130-4E84-ACB1-8F95E8485CCD}" destId="{5B56956E-495A-4CAB-98FE-23998A7110D4}" srcOrd="2" destOrd="0" presId="urn:microsoft.com/office/officeart/2009/3/layout/HorizontalOrganizationChart"/>
    <dgm:cxn modelId="{BDADC25B-84EC-4F01-9010-4B6C881D48F5}" type="presParOf" srcId="{709D4A3D-6130-4E84-ACB1-8F95E8485CCD}" destId="{D5EB33B6-A5CB-42DF-B2CB-7E96B89B289C}" srcOrd="3" destOrd="0" presId="urn:microsoft.com/office/officeart/2009/3/layout/HorizontalOrganizationChart"/>
    <dgm:cxn modelId="{7D2A4D1C-BE35-4FDD-A949-1886C853B9BD}" type="presParOf" srcId="{D5EB33B6-A5CB-42DF-B2CB-7E96B89B289C}" destId="{2B6C28AB-EBAA-4903-B710-3593647F3F9E}" srcOrd="0" destOrd="0" presId="urn:microsoft.com/office/officeart/2009/3/layout/HorizontalOrganizationChart"/>
    <dgm:cxn modelId="{8B91AB28-013F-47DC-8CD4-12C09EC4E049}" type="presParOf" srcId="{2B6C28AB-EBAA-4903-B710-3593647F3F9E}" destId="{AF21490A-3D28-4D97-B33B-08E2C29DAA3D}" srcOrd="0" destOrd="0" presId="urn:microsoft.com/office/officeart/2009/3/layout/HorizontalOrganizationChart"/>
    <dgm:cxn modelId="{CC278CFE-5C9C-4C19-A7BB-7F5B0094DD9B}" type="presParOf" srcId="{2B6C28AB-EBAA-4903-B710-3593647F3F9E}" destId="{8072DCCE-8429-4CAA-9CC4-35F801123006}" srcOrd="1" destOrd="0" presId="urn:microsoft.com/office/officeart/2009/3/layout/HorizontalOrganizationChart"/>
    <dgm:cxn modelId="{8629F8EC-DDFD-4DCF-9A93-AD4C7A25F082}" type="presParOf" srcId="{D5EB33B6-A5CB-42DF-B2CB-7E96B89B289C}" destId="{0F6A4C43-399D-4F84-BD6B-C76ABD319E57}" srcOrd="1" destOrd="0" presId="urn:microsoft.com/office/officeart/2009/3/layout/HorizontalOrganizationChart"/>
    <dgm:cxn modelId="{75921EC2-933F-45C1-8854-FEA873CEEBE2}" type="presParOf" srcId="{D5EB33B6-A5CB-42DF-B2CB-7E96B89B289C}" destId="{7CBBACEC-6028-4E11-B13B-A1E749AE053A}" srcOrd="2" destOrd="0" presId="urn:microsoft.com/office/officeart/2009/3/layout/HorizontalOrganizationChart"/>
    <dgm:cxn modelId="{9550FFCB-4773-4023-87F7-16D5D48FC65B}" type="presParOf" srcId="{030B4CD5-A755-4597-AA09-A962BDF4AAD6}" destId="{8AD733B1-D1DE-4DF6-80A9-1B44156984D4}" srcOrd="2" destOrd="0" presId="urn:microsoft.com/office/officeart/2009/3/layout/HorizontalOrganizationChart"/>
    <dgm:cxn modelId="{E7507787-4AF2-46EB-98FC-EED42E0446AF}" type="presParOf" srcId="{8102A435-96C2-425C-96E8-010625449306}" destId="{5B4B283E-329A-4E13-A2A0-7BAFF955778F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3E5952D-2179-457C-BE5A-F4516547A9FA}" type="doc">
      <dgm:prSet loTypeId="urn:microsoft.com/office/officeart/2005/8/layout/vList3" loCatId="picture" qsTypeId="urn:microsoft.com/office/officeart/2005/8/quickstyle/simple1" qsCatId="simple" csTypeId="urn:microsoft.com/office/officeart/2005/8/colors/colorful1" csCatId="colorful" phldr="1"/>
      <dgm:spPr/>
    </dgm:pt>
    <dgm:pt modelId="{99F86489-9ABF-4E8F-8F46-836A49A4276B}">
      <dgm:prSet phldrT="[Text]" custT="1"/>
      <dgm:spPr>
        <a:solidFill>
          <a:schemeClr val="tx1">
            <a:lumMod val="75000"/>
          </a:schemeClr>
        </a:solidFill>
      </dgm:spPr>
      <dgm:t>
        <a:bodyPr/>
        <a:lstStyle/>
        <a:p>
          <a:pPr>
            <a:spcAft>
              <a:spcPts val="1200"/>
            </a:spcAft>
          </a:pPr>
          <a:r>
            <a:rPr lang="en-US" sz="2000">
              <a:solidFill>
                <a:schemeClr val="bg1"/>
              </a:solidFill>
            </a:rPr>
            <a:t>up to 16 hours each</a:t>
          </a:r>
        </a:p>
      </dgm:t>
    </dgm:pt>
    <dgm:pt modelId="{61E41985-DA0E-43E8-9AE4-41E0CAEB48F1}" type="parTrans" cxnId="{CC749DE1-4DC4-4F59-9F1F-4B6564796F49}">
      <dgm:prSet/>
      <dgm:spPr/>
      <dgm:t>
        <a:bodyPr/>
        <a:lstStyle/>
        <a:p>
          <a:endParaRPr lang="en-US"/>
        </a:p>
      </dgm:t>
    </dgm:pt>
    <dgm:pt modelId="{294FF8DF-27F0-4B97-897B-DC6C6BFBFE93}" type="sibTrans" cxnId="{CC749DE1-4DC4-4F59-9F1F-4B6564796F49}">
      <dgm:prSet/>
      <dgm:spPr/>
      <dgm:t>
        <a:bodyPr/>
        <a:lstStyle/>
        <a:p>
          <a:endParaRPr lang="en-US"/>
        </a:p>
      </dgm:t>
    </dgm:pt>
    <dgm:pt modelId="{3648D7BB-91CC-4309-85B1-2B86033848C3}">
      <dgm:prSet phldrT="[Text]" custT="1"/>
      <dgm:spPr>
        <a:solidFill>
          <a:schemeClr val="tx2"/>
        </a:solidFill>
      </dgm:spPr>
      <dgm:t>
        <a:bodyPr/>
        <a:lstStyle/>
        <a:p>
          <a:pPr>
            <a:spcAft>
              <a:spcPts val="0"/>
            </a:spcAft>
            <a:buNone/>
          </a:pPr>
          <a:r>
            <a:rPr lang="en-US" sz="2000">
              <a:solidFill>
                <a:schemeClr val="bg1"/>
              </a:solidFill>
            </a:rPr>
            <a:t>Flexible Training Options</a:t>
          </a:r>
        </a:p>
      </dgm:t>
    </dgm:pt>
    <dgm:pt modelId="{ACE1A58C-FEF8-4208-801B-01D757CB2479}" type="parTrans" cxnId="{952AA05F-5F66-4FCD-8322-924A6DCFDC71}">
      <dgm:prSet/>
      <dgm:spPr/>
      <dgm:t>
        <a:bodyPr/>
        <a:lstStyle/>
        <a:p>
          <a:endParaRPr lang="en-US"/>
        </a:p>
      </dgm:t>
    </dgm:pt>
    <dgm:pt modelId="{DD7C0DDB-FC9D-4C26-AA89-B54F108706E1}" type="sibTrans" cxnId="{952AA05F-5F66-4FCD-8322-924A6DCFDC71}">
      <dgm:prSet/>
      <dgm:spPr/>
      <dgm:t>
        <a:bodyPr/>
        <a:lstStyle/>
        <a:p>
          <a:endParaRPr lang="en-US"/>
        </a:p>
      </dgm:t>
    </dgm:pt>
    <dgm:pt modelId="{2F6D4001-7A56-49A9-868B-F41DF19270B9}">
      <dgm:prSet phldrT="[Text]" custT="1"/>
      <dgm:spPr>
        <a:solidFill>
          <a:srgbClr val="7030A0"/>
        </a:solidFill>
      </dgm:spPr>
      <dgm:t>
        <a:bodyPr/>
        <a:lstStyle/>
        <a:p>
          <a:pPr>
            <a:spcBef>
              <a:spcPct val="0"/>
            </a:spcBef>
            <a:spcAft>
              <a:spcPts val="1200"/>
            </a:spcAft>
          </a:pPr>
          <a:r>
            <a:rPr lang="en-US" sz="2000" dirty="0">
              <a:solidFill>
                <a:schemeClr val="bg1"/>
              </a:solidFill>
            </a:rPr>
            <a:t>1 to 5-day workshops</a:t>
          </a:r>
        </a:p>
      </dgm:t>
    </dgm:pt>
    <dgm:pt modelId="{DEA61508-66BB-4D11-9824-EE518FB78B81}" type="parTrans" cxnId="{0AF9F62F-13AF-4C0F-BE6A-70059297D705}">
      <dgm:prSet/>
      <dgm:spPr/>
      <dgm:t>
        <a:bodyPr/>
        <a:lstStyle/>
        <a:p>
          <a:endParaRPr lang="en-US"/>
        </a:p>
      </dgm:t>
    </dgm:pt>
    <dgm:pt modelId="{9E1F5639-B217-4488-8C19-F45A6301912A}" type="sibTrans" cxnId="{0AF9F62F-13AF-4C0F-BE6A-70059297D705}">
      <dgm:prSet/>
      <dgm:spPr/>
      <dgm:t>
        <a:bodyPr/>
        <a:lstStyle/>
        <a:p>
          <a:endParaRPr lang="en-US"/>
        </a:p>
      </dgm:t>
    </dgm:pt>
    <dgm:pt modelId="{320A0F6A-55AE-4A5F-93D0-6AE503CEF31E}">
      <dgm:prSet phldrT="[Text]" custT="1"/>
      <dgm:spPr>
        <a:solidFill>
          <a:schemeClr val="tx1">
            <a:lumMod val="75000"/>
          </a:schemeClr>
        </a:solidFill>
      </dgm:spPr>
      <dgm:t>
        <a:bodyPr/>
        <a:lstStyle/>
        <a:p>
          <a:pPr>
            <a:spcAft>
              <a:spcPct val="15000"/>
            </a:spcAft>
          </a:pPr>
          <a:r>
            <a:rPr lang="en-US" sz="1600" dirty="0"/>
            <a:t>Minecraft Education </a:t>
          </a:r>
        </a:p>
      </dgm:t>
    </dgm:pt>
    <dgm:pt modelId="{DA316EE0-3E19-4F54-BDBB-391335CB20AF}" type="parTrans" cxnId="{3BA8C947-FF9A-4E24-8793-BBF6F93005F1}">
      <dgm:prSet/>
      <dgm:spPr/>
      <dgm:t>
        <a:bodyPr/>
        <a:lstStyle/>
        <a:p>
          <a:endParaRPr lang="en-US"/>
        </a:p>
      </dgm:t>
    </dgm:pt>
    <dgm:pt modelId="{D94A1A9B-76BA-4BD7-A9A2-A3F945481CCB}" type="sibTrans" cxnId="{3BA8C947-FF9A-4E24-8793-BBF6F93005F1}">
      <dgm:prSet/>
      <dgm:spPr/>
      <dgm:t>
        <a:bodyPr/>
        <a:lstStyle/>
        <a:p>
          <a:endParaRPr lang="en-US"/>
        </a:p>
      </dgm:t>
    </dgm:pt>
    <dgm:pt modelId="{C3585A42-7E8E-494F-BAA5-9DEC98F5CEB1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rgbClr val="7030A0"/>
        </a:solidFill>
        <a:ln>
          <a:noFill/>
        </a:ln>
      </dgm:spPr>
      <dgm:t>
        <a:bodyPr/>
        <a:lstStyle/>
        <a:p>
          <a:pPr>
            <a:spcBef>
              <a:spcPts val="1200"/>
            </a:spcBef>
            <a:spcAft>
              <a:spcPct val="15000"/>
            </a:spcAft>
          </a:pPr>
          <a:r>
            <a:rPr lang="en-US" sz="2000" dirty="0"/>
            <a:t>CS Fundamentals</a:t>
          </a:r>
        </a:p>
      </dgm:t>
    </dgm:pt>
    <dgm:pt modelId="{752955C6-21BE-434F-90F9-5676EBA9BEB9}" type="parTrans" cxnId="{9E306049-2B8B-4842-B2EF-CAF06B6951FC}">
      <dgm:prSet/>
      <dgm:spPr/>
      <dgm:t>
        <a:bodyPr/>
        <a:lstStyle/>
        <a:p>
          <a:endParaRPr lang="en-US"/>
        </a:p>
      </dgm:t>
    </dgm:pt>
    <dgm:pt modelId="{E5D69985-BBF8-4287-AFAE-F5BA3A696C14}" type="sibTrans" cxnId="{9E306049-2B8B-4842-B2EF-CAF06B6951FC}">
      <dgm:prSet/>
      <dgm:spPr/>
      <dgm:t>
        <a:bodyPr/>
        <a:lstStyle/>
        <a:p>
          <a:endParaRPr lang="en-US"/>
        </a:p>
      </dgm:t>
    </dgm:pt>
    <dgm:pt modelId="{EC53CB6D-C687-45E7-87B2-04B81D502DF1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rgbClr val="7030A0"/>
        </a:solidFill>
        <a:ln>
          <a:noFill/>
        </a:ln>
      </dgm:spPr>
      <dgm:t>
        <a:bodyPr/>
        <a:lstStyle/>
        <a:p>
          <a:pPr>
            <a:spcBef>
              <a:spcPct val="0"/>
            </a:spcBef>
            <a:spcAft>
              <a:spcPct val="15000"/>
            </a:spcAft>
          </a:pPr>
          <a:r>
            <a:rPr lang="en-US" sz="2000"/>
            <a:t>CS Discoveries</a:t>
          </a:r>
        </a:p>
      </dgm:t>
    </dgm:pt>
    <dgm:pt modelId="{722DA431-D930-49EF-906F-B8F54EB4F62F}" type="parTrans" cxnId="{60C56D58-1CC3-4D14-845D-0B59110D9E70}">
      <dgm:prSet/>
      <dgm:spPr/>
      <dgm:t>
        <a:bodyPr/>
        <a:lstStyle/>
        <a:p>
          <a:endParaRPr lang="en-US"/>
        </a:p>
      </dgm:t>
    </dgm:pt>
    <dgm:pt modelId="{3E37E7AE-5057-4008-8C8A-B33B1100D585}" type="sibTrans" cxnId="{60C56D58-1CC3-4D14-845D-0B59110D9E70}">
      <dgm:prSet/>
      <dgm:spPr/>
      <dgm:t>
        <a:bodyPr/>
        <a:lstStyle/>
        <a:p>
          <a:endParaRPr lang="en-US"/>
        </a:p>
      </dgm:t>
    </dgm:pt>
    <dgm:pt modelId="{44066403-8960-4F9F-B6D3-B4DB41202929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rgbClr val="7030A0"/>
        </a:solidFill>
        <a:ln>
          <a:noFill/>
        </a:ln>
      </dgm:spPr>
      <dgm:t>
        <a:bodyPr/>
        <a:lstStyle/>
        <a:p>
          <a:pPr>
            <a:spcBef>
              <a:spcPct val="0"/>
            </a:spcBef>
            <a:spcAft>
              <a:spcPct val="15000"/>
            </a:spcAft>
          </a:pPr>
          <a:r>
            <a:rPr lang="en-US" sz="2000"/>
            <a:t>CS Principles (also offered as an AP course)</a:t>
          </a:r>
        </a:p>
      </dgm:t>
    </dgm:pt>
    <dgm:pt modelId="{C1C69FC0-4EED-45D1-888C-B9EA774C8401}" type="parTrans" cxnId="{FA451C9C-5416-47DE-B0A3-207734A1B3DD}">
      <dgm:prSet/>
      <dgm:spPr/>
      <dgm:t>
        <a:bodyPr/>
        <a:lstStyle/>
        <a:p>
          <a:endParaRPr lang="en-US"/>
        </a:p>
      </dgm:t>
    </dgm:pt>
    <dgm:pt modelId="{1CA971E7-1D66-4A72-8C48-4EB2E612899E}" type="sibTrans" cxnId="{FA451C9C-5416-47DE-B0A3-207734A1B3DD}">
      <dgm:prSet/>
      <dgm:spPr/>
      <dgm:t>
        <a:bodyPr/>
        <a:lstStyle/>
        <a:p>
          <a:endParaRPr lang="en-US"/>
        </a:p>
      </dgm:t>
    </dgm:pt>
    <dgm:pt modelId="{C6D86D57-4EF2-4138-B7E5-2B61A628DC24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tx2"/>
        </a:solidFill>
        <a:ln>
          <a:noFill/>
        </a:ln>
      </dgm:spPr>
      <dgm:t>
        <a:bodyPr/>
        <a:lstStyle/>
        <a:p>
          <a:pPr>
            <a:spcAft>
              <a:spcPct val="15000"/>
            </a:spcAft>
            <a:buNone/>
          </a:pPr>
          <a:r>
            <a:rPr lang="en-US" sz="1300"/>
            <a:t>Intro to Python Using Micro:bit		Micro:bit with STEM EDA</a:t>
          </a:r>
        </a:p>
      </dgm:t>
    </dgm:pt>
    <dgm:pt modelId="{01C860CE-9C92-4DBC-A8E8-C85084263031}" type="parTrans" cxnId="{0683C02E-C9B4-448F-A635-FF3067C20AEB}">
      <dgm:prSet/>
      <dgm:spPr/>
      <dgm:t>
        <a:bodyPr/>
        <a:lstStyle/>
        <a:p>
          <a:endParaRPr lang="en-US"/>
        </a:p>
      </dgm:t>
    </dgm:pt>
    <dgm:pt modelId="{6C1BCDE5-2AC6-4338-BC47-D72CD254C6B4}" type="sibTrans" cxnId="{0683C02E-C9B4-448F-A635-FF3067C20AEB}">
      <dgm:prSet/>
      <dgm:spPr/>
      <dgm:t>
        <a:bodyPr/>
        <a:lstStyle/>
        <a:p>
          <a:endParaRPr lang="en-US"/>
        </a:p>
      </dgm:t>
    </dgm:pt>
    <dgm:pt modelId="{0FD96914-194E-4F05-A632-5E247A8645D0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tx2"/>
        </a:solidFill>
        <a:ln>
          <a:noFill/>
        </a:ln>
      </dgm:spPr>
      <dgm:t>
        <a:bodyPr/>
        <a:lstStyle/>
        <a:p>
          <a:pPr>
            <a:spcAft>
              <a:spcPct val="15000"/>
            </a:spcAft>
            <a:buNone/>
          </a:pPr>
          <a:r>
            <a:rPr lang="en-US" sz="1300"/>
            <a:t>Cyber Society				STEM EDA, and Science +		</a:t>
          </a:r>
        </a:p>
      </dgm:t>
    </dgm:pt>
    <dgm:pt modelId="{D9A12DC4-6549-40DC-B862-8D8699860C82}" type="parTrans" cxnId="{319E153A-D60B-456F-92D4-DC39DB76D8C4}">
      <dgm:prSet/>
      <dgm:spPr/>
      <dgm:t>
        <a:bodyPr/>
        <a:lstStyle/>
        <a:p>
          <a:endParaRPr lang="en-US"/>
        </a:p>
      </dgm:t>
    </dgm:pt>
    <dgm:pt modelId="{9C9CB93B-EC8C-4FA7-9D2C-19E62FF3F5FB}" type="sibTrans" cxnId="{319E153A-D60B-456F-92D4-DC39DB76D8C4}">
      <dgm:prSet/>
      <dgm:spPr/>
      <dgm:t>
        <a:bodyPr/>
        <a:lstStyle/>
        <a:p>
          <a:endParaRPr lang="en-US"/>
        </a:p>
      </dgm:t>
    </dgm:pt>
    <dgm:pt modelId="{9366351D-A344-4365-919A-28F86C21A6D6}">
      <dgm:prSet phldrT="[Text]" custT="1"/>
      <dgm:spPr>
        <a:solidFill>
          <a:schemeClr val="tx1">
            <a:lumMod val="75000"/>
          </a:schemeClr>
        </a:solidFill>
      </dgm:spPr>
      <dgm:t>
        <a:bodyPr/>
        <a:lstStyle/>
        <a:p>
          <a:pPr>
            <a:spcAft>
              <a:spcPct val="15000"/>
            </a:spcAft>
          </a:pPr>
          <a:r>
            <a:rPr lang="en-US" sz="1600"/>
            <a:t>Computer Science in Minecraft</a:t>
          </a:r>
        </a:p>
      </dgm:t>
    </dgm:pt>
    <dgm:pt modelId="{73771215-5D96-47CB-BB7D-114A9F4AEC6E}" type="parTrans" cxnId="{A8DB0C36-3C5D-4B00-81C4-BE755D3FC067}">
      <dgm:prSet/>
      <dgm:spPr/>
      <dgm:t>
        <a:bodyPr/>
        <a:lstStyle/>
        <a:p>
          <a:endParaRPr lang="en-US"/>
        </a:p>
      </dgm:t>
    </dgm:pt>
    <dgm:pt modelId="{3DA20648-DA3D-4445-ABD7-EF7FE448BCAC}" type="sibTrans" cxnId="{A8DB0C36-3C5D-4B00-81C4-BE755D3FC067}">
      <dgm:prSet/>
      <dgm:spPr/>
      <dgm:t>
        <a:bodyPr/>
        <a:lstStyle/>
        <a:p>
          <a:endParaRPr lang="en-US"/>
        </a:p>
      </dgm:t>
    </dgm:pt>
    <dgm:pt modelId="{6D4A83CA-5B95-480D-A2AE-C11C4BA424D5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tx2"/>
        </a:solidFill>
        <a:ln>
          <a:noFill/>
        </a:ln>
      </dgm:spPr>
      <dgm:t>
        <a:bodyPr/>
        <a:lstStyle/>
        <a:p>
          <a:pPr>
            <a:spcAft>
              <a:spcPct val="15000"/>
            </a:spcAft>
            <a:buNone/>
          </a:pPr>
          <a:r>
            <a:rPr lang="en-US" sz="1300"/>
            <a:t>Cybersecurity With </a:t>
          </a:r>
          <a:r>
            <a:rPr lang="en-US" sz="1300" err="1"/>
            <a:t>Micro:bits</a:t>
          </a:r>
          <a:r>
            <a:rPr lang="en-US" sz="1300"/>
            <a:t>		Intro to </a:t>
          </a:r>
          <a:r>
            <a:rPr lang="en-US" sz="1300" err="1"/>
            <a:t>Micro:bit</a:t>
          </a:r>
          <a:r>
            <a:rPr lang="en-US" sz="1300"/>
            <a:t> Using Block Coding </a:t>
          </a:r>
        </a:p>
      </dgm:t>
    </dgm:pt>
    <dgm:pt modelId="{6F635FE7-101A-4FC8-A356-79CF791ABA28}" type="sibTrans" cxnId="{8C7AFE8E-4DAE-4A91-8738-1E9A2A17B62C}">
      <dgm:prSet/>
      <dgm:spPr/>
      <dgm:t>
        <a:bodyPr/>
        <a:lstStyle/>
        <a:p>
          <a:endParaRPr lang="en-US"/>
        </a:p>
      </dgm:t>
    </dgm:pt>
    <dgm:pt modelId="{60B9C235-3C49-4E59-A05D-C8591048B85B}" type="parTrans" cxnId="{8C7AFE8E-4DAE-4A91-8738-1E9A2A17B62C}">
      <dgm:prSet/>
      <dgm:spPr/>
      <dgm:t>
        <a:bodyPr/>
        <a:lstStyle/>
        <a:p>
          <a:endParaRPr lang="en-US"/>
        </a:p>
      </dgm:t>
    </dgm:pt>
    <dgm:pt modelId="{14199610-357B-4006-AE82-8A1DBF708F35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tx2"/>
        </a:solidFill>
        <a:ln>
          <a:noFill/>
        </a:ln>
      </dgm:spPr>
      <dgm:t>
        <a:bodyPr/>
        <a:lstStyle/>
        <a:p>
          <a:pPr>
            <a:spcAft>
              <a:spcPct val="15000"/>
            </a:spcAft>
            <a:buNone/>
          </a:pPr>
          <a:r>
            <a:rPr lang="en-US" sz="1300"/>
            <a:t>Computational Thinking		Cybersecurity Basics                                </a:t>
          </a:r>
        </a:p>
      </dgm:t>
    </dgm:pt>
    <dgm:pt modelId="{12A20F17-B96A-4F88-8281-D3F4203749A6}" type="sibTrans" cxnId="{EC817008-7EA6-4AE2-8FAD-4ADC444466D8}">
      <dgm:prSet/>
      <dgm:spPr/>
      <dgm:t>
        <a:bodyPr/>
        <a:lstStyle/>
        <a:p>
          <a:endParaRPr lang="en-US"/>
        </a:p>
      </dgm:t>
    </dgm:pt>
    <dgm:pt modelId="{59F128C1-8FE1-4749-B5C9-E78B83E7BEE8}" type="parTrans" cxnId="{EC817008-7EA6-4AE2-8FAD-4ADC444466D8}">
      <dgm:prSet/>
      <dgm:spPr/>
      <dgm:t>
        <a:bodyPr/>
        <a:lstStyle/>
        <a:p>
          <a:endParaRPr lang="en-US"/>
        </a:p>
      </dgm:t>
    </dgm:pt>
    <dgm:pt modelId="{F0B9DE90-03BA-4FB4-8CE5-62DAD1184FEB}" type="pres">
      <dgm:prSet presAssocID="{13E5952D-2179-457C-BE5A-F4516547A9FA}" presName="linearFlow" presStyleCnt="0">
        <dgm:presLayoutVars>
          <dgm:dir/>
          <dgm:resizeHandles val="exact"/>
        </dgm:presLayoutVars>
      </dgm:prSet>
      <dgm:spPr/>
    </dgm:pt>
    <dgm:pt modelId="{EA40EE21-A4F0-4BAA-B31F-7746F56EBD51}" type="pres">
      <dgm:prSet presAssocID="{99F86489-9ABF-4E8F-8F46-836A49A4276B}" presName="composite" presStyleCnt="0"/>
      <dgm:spPr/>
    </dgm:pt>
    <dgm:pt modelId="{67167C6F-2EF5-48B7-8188-AE4B02323A9A}" type="pres">
      <dgm:prSet presAssocID="{99F86489-9ABF-4E8F-8F46-836A49A4276B}" presName="imgShp" presStyleLbl="fgImgPlace1" presStyleIdx="0" presStyleCnt="3" custScaleX="230055" custScaleY="72061" custLinFactNeighborX="-82612" custLinFactNeighborY="-6221"/>
      <dgm:spPr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</dgm:spPr>
    </dgm:pt>
    <dgm:pt modelId="{E1BE7947-A2B7-4063-A3EC-3D93A94EB2D1}" type="pres">
      <dgm:prSet presAssocID="{99F86489-9ABF-4E8F-8F46-836A49A4276B}" presName="txShp" presStyleLbl="node1" presStyleIdx="0" presStyleCnt="3">
        <dgm:presLayoutVars>
          <dgm:bulletEnabled val="1"/>
        </dgm:presLayoutVars>
      </dgm:prSet>
      <dgm:spPr/>
    </dgm:pt>
    <dgm:pt modelId="{B4B1D3D2-65B2-4DE7-95A7-5CBEEF33D952}" type="pres">
      <dgm:prSet presAssocID="{294FF8DF-27F0-4B97-897B-DC6C6BFBFE93}" presName="spacing" presStyleCnt="0"/>
      <dgm:spPr/>
    </dgm:pt>
    <dgm:pt modelId="{60283DE7-1238-432F-8799-935CF6CB86FC}" type="pres">
      <dgm:prSet presAssocID="{2F6D4001-7A56-49A9-868B-F41DF19270B9}" presName="composite" presStyleCnt="0"/>
      <dgm:spPr/>
    </dgm:pt>
    <dgm:pt modelId="{B25AC8CF-275B-4174-9ABC-EB317B1F3550}" type="pres">
      <dgm:prSet presAssocID="{2F6D4001-7A56-49A9-868B-F41DF19270B9}" presName="imgShp" presStyleLbl="fgImgPlace1" presStyleIdx="1" presStyleCnt="3" custScaleX="122080" custScaleY="108586" custLinFactNeighborX="-50333" custLinFactNeighborY="-5990"/>
      <dgm:spPr>
        <a:prstGeom prst="round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</dgm:pt>
    <dgm:pt modelId="{5FC3FE75-A6AB-4192-898E-A40C513762FE}" type="pres">
      <dgm:prSet presAssocID="{2F6D4001-7A56-49A9-868B-F41DF19270B9}" presName="txShp" presStyleLbl="node1" presStyleIdx="1" presStyleCnt="3" custScaleX="101946" custScaleY="122115" custLinFactNeighborX="4801" custLinFactNeighborY="-2145">
        <dgm:presLayoutVars>
          <dgm:bulletEnabled val="1"/>
        </dgm:presLayoutVars>
      </dgm:prSet>
      <dgm:spPr/>
    </dgm:pt>
    <dgm:pt modelId="{CC57C52C-0C61-4C91-A709-98C0BA630411}" type="pres">
      <dgm:prSet presAssocID="{9E1F5639-B217-4488-8C19-F45A6301912A}" presName="spacing" presStyleCnt="0"/>
      <dgm:spPr/>
    </dgm:pt>
    <dgm:pt modelId="{E40371A4-2C1F-4E27-BB44-12E9FDAD20F6}" type="pres">
      <dgm:prSet presAssocID="{3648D7BB-91CC-4309-85B1-2B86033848C3}" presName="composite" presStyleCnt="0"/>
      <dgm:spPr/>
    </dgm:pt>
    <dgm:pt modelId="{40E82E6F-1B7B-44FC-8425-164CD6D950DF}" type="pres">
      <dgm:prSet presAssocID="{3648D7BB-91CC-4309-85B1-2B86033848C3}" presName="imgShp" presStyleLbl="fgImgPlace1" presStyleIdx="2" presStyleCnt="3" custScaleX="213055" custScaleY="61592" custLinFactNeighborX="-71216" custLinFactNeighborY="-4036"/>
      <dgm:spPr>
        <a:prstGeom prst="roundRect">
          <a:avLst/>
        </a:prstGeom>
        <a:blipFill>
          <a:blip xmlns:r="http://schemas.openxmlformats.org/officeDocument/2006/relationships" r:embed="rId3"/>
          <a:srcRect/>
          <a:stretch>
            <a:fillRect t="-3000" b="-3000"/>
          </a:stretch>
        </a:blipFill>
        <a:ln>
          <a:noFill/>
        </a:ln>
      </dgm:spPr>
    </dgm:pt>
    <dgm:pt modelId="{ED822F13-6A40-4360-BE0C-504AA13A89FA}" type="pres">
      <dgm:prSet presAssocID="{3648D7BB-91CC-4309-85B1-2B86033848C3}" presName="txShp" presStyleLbl="node1" presStyleIdx="2" presStyleCnt="3" custLinFactNeighborX="829" custLinFactNeighborY="-3221">
        <dgm:presLayoutVars>
          <dgm:bulletEnabled val="1"/>
        </dgm:presLayoutVars>
      </dgm:prSet>
      <dgm:spPr/>
    </dgm:pt>
  </dgm:ptLst>
  <dgm:cxnLst>
    <dgm:cxn modelId="{EC817008-7EA6-4AE2-8FAD-4ADC444466D8}" srcId="{3648D7BB-91CC-4309-85B1-2B86033848C3}" destId="{14199610-357B-4006-AE82-8A1DBF708F35}" srcOrd="0" destOrd="0" parTransId="{59F128C1-8FE1-4749-B5C9-E78B83E7BEE8}" sibTransId="{12A20F17-B96A-4F88-8281-D3F4203749A6}"/>
    <dgm:cxn modelId="{43DAD010-758C-4F4A-9356-E77F163B3B57}" type="presOf" srcId="{13E5952D-2179-457C-BE5A-F4516547A9FA}" destId="{F0B9DE90-03BA-4FB4-8CE5-62DAD1184FEB}" srcOrd="0" destOrd="0" presId="urn:microsoft.com/office/officeart/2005/8/layout/vList3"/>
    <dgm:cxn modelId="{CC3DB918-B9CB-4E31-A34F-4A1880443ABF}" type="presOf" srcId="{C3585A42-7E8E-494F-BAA5-9DEC98F5CEB1}" destId="{5FC3FE75-A6AB-4192-898E-A40C513762FE}" srcOrd="0" destOrd="1" presId="urn:microsoft.com/office/officeart/2005/8/layout/vList3"/>
    <dgm:cxn modelId="{64645C1C-9960-4F23-A12D-F16D27C03388}" type="presOf" srcId="{320A0F6A-55AE-4A5F-93D0-6AE503CEF31E}" destId="{E1BE7947-A2B7-4063-A3EC-3D93A94EB2D1}" srcOrd="0" destOrd="1" presId="urn:microsoft.com/office/officeart/2005/8/layout/vList3"/>
    <dgm:cxn modelId="{906A5F2A-F037-490F-9193-720EAEE42503}" type="presOf" srcId="{99F86489-9ABF-4E8F-8F46-836A49A4276B}" destId="{E1BE7947-A2B7-4063-A3EC-3D93A94EB2D1}" srcOrd="0" destOrd="0" presId="urn:microsoft.com/office/officeart/2005/8/layout/vList3"/>
    <dgm:cxn modelId="{0683C02E-C9B4-448F-A635-FF3067C20AEB}" srcId="{3648D7BB-91CC-4309-85B1-2B86033848C3}" destId="{C6D86D57-4EF2-4138-B7E5-2B61A628DC24}" srcOrd="2" destOrd="0" parTransId="{01C860CE-9C92-4DBC-A8E8-C85084263031}" sibTransId="{6C1BCDE5-2AC6-4338-BC47-D72CD254C6B4}"/>
    <dgm:cxn modelId="{0AF9F62F-13AF-4C0F-BE6A-70059297D705}" srcId="{13E5952D-2179-457C-BE5A-F4516547A9FA}" destId="{2F6D4001-7A56-49A9-868B-F41DF19270B9}" srcOrd="1" destOrd="0" parTransId="{DEA61508-66BB-4D11-9824-EE518FB78B81}" sibTransId="{9E1F5639-B217-4488-8C19-F45A6301912A}"/>
    <dgm:cxn modelId="{A8DB0C36-3C5D-4B00-81C4-BE755D3FC067}" srcId="{99F86489-9ABF-4E8F-8F46-836A49A4276B}" destId="{9366351D-A344-4365-919A-28F86C21A6D6}" srcOrd="1" destOrd="0" parTransId="{73771215-5D96-47CB-BB7D-114A9F4AEC6E}" sibTransId="{3DA20648-DA3D-4445-ABD7-EF7FE448BCAC}"/>
    <dgm:cxn modelId="{319E153A-D60B-456F-92D4-DC39DB76D8C4}" srcId="{3648D7BB-91CC-4309-85B1-2B86033848C3}" destId="{0FD96914-194E-4F05-A632-5E247A8645D0}" srcOrd="3" destOrd="0" parTransId="{D9A12DC4-6549-40DC-B862-8D8699860C82}" sibTransId="{9C9CB93B-EC8C-4FA7-9D2C-19E62FF3F5FB}"/>
    <dgm:cxn modelId="{C2906A5E-C36C-4D0C-8571-8A954AA79F41}" type="presOf" srcId="{14199610-357B-4006-AE82-8A1DBF708F35}" destId="{ED822F13-6A40-4360-BE0C-504AA13A89FA}" srcOrd="0" destOrd="1" presId="urn:microsoft.com/office/officeart/2005/8/layout/vList3"/>
    <dgm:cxn modelId="{952AA05F-5F66-4FCD-8322-924A6DCFDC71}" srcId="{13E5952D-2179-457C-BE5A-F4516547A9FA}" destId="{3648D7BB-91CC-4309-85B1-2B86033848C3}" srcOrd="2" destOrd="0" parTransId="{ACE1A58C-FEF8-4208-801B-01D757CB2479}" sibTransId="{DD7C0DDB-FC9D-4C26-AA89-B54F108706E1}"/>
    <dgm:cxn modelId="{AAEBE541-3BC2-4824-A1E2-F1A69703F9DC}" type="presOf" srcId="{3648D7BB-91CC-4309-85B1-2B86033848C3}" destId="{ED822F13-6A40-4360-BE0C-504AA13A89FA}" srcOrd="0" destOrd="0" presId="urn:microsoft.com/office/officeart/2005/8/layout/vList3"/>
    <dgm:cxn modelId="{3BA8C947-FF9A-4E24-8793-BBF6F93005F1}" srcId="{99F86489-9ABF-4E8F-8F46-836A49A4276B}" destId="{320A0F6A-55AE-4A5F-93D0-6AE503CEF31E}" srcOrd="0" destOrd="0" parTransId="{DA316EE0-3E19-4F54-BDBB-391335CB20AF}" sibTransId="{D94A1A9B-76BA-4BD7-A9A2-A3F945481CCB}"/>
    <dgm:cxn modelId="{9E306049-2B8B-4842-B2EF-CAF06B6951FC}" srcId="{2F6D4001-7A56-49A9-868B-F41DF19270B9}" destId="{C3585A42-7E8E-494F-BAA5-9DEC98F5CEB1}" srcOrd="0" destOrd="0" parTransId="{752955C6-21BE-434F-90F9-5676EBA9BEB9}" sibTransId="{E5D69985-BBF8-4287-AFAE-F5BA3A696C14}"/>
    <dgm:cxn modelId="{60C56D58-1CC3-4D14-845D-0B59110D9E70}" srcId="{2F6D4001-7A56-49A9-868B-F41DF19270B9}" destId="{EC53CB6D-C687-45E7-87B2-04B81D502DF1}" srcOrd="1" destOrd="0" parTransId="{722DA431-D930-49EF-906F-B8F54EB4F62F}" sibTransId="{3E37E7AE-5057-4008-8C8A-B33B1100D585}"/>
    <dgm:cxn modelId="{8C7AFE8E-4DAE-4A91-8738-1E9A2A17B62C}" srcId="{3648D7BB-91CC-4309-85B1-2B86033848C3}" destId="{6D4A83CA-5B95-480D-A2AE-C11C4BA424D5}" srcOrd="1" destOrd="0" parTransId="{60B9C235-3C49-4E59-A05D-C8591048B85B}" sibTransId="{6F635FE7-101A-4FC8-A356-79CF791ABA28}"/>
    <dgm:cxn modelId="{FA451C9C-5416-47DE-B0A3-207734A1B3DD}" srcId="{2F6D4001-7A56-49A9-868B-F41DF19270B9}" destId="{44066403-8960-4F9F-B6D3-B4DB41202929}" srcOrd="2" destOrd="0" parTransId="{C1C69FC0-4EED-45D1-888C-B9EA774C8401}" sibTransId="{1CA971E7-1D66-4A72-8C48-4EB2E612899E}"/>
    <dgm:cxn modelId="{3BF7D4A9-E930-4AEB-8122-D4DA1C3DC4BF}" type="presOf" srcId="{2F6D4001-7A56-49A9-868B-F41DF19270B9}" destId="{5FC3FE75-A6AB-4192-898E-A40C513762FE}" srcOrd="0" destOrd="0" presId="urn:microsoft.com/office/officeart/2005/8/layout/vList3"/>
    <dgm:cxn modelId="{DBF743BA-F401-41DA-A9B5-C3D61E864541}" type="presOf" srcId="{9366351D-A344-4365-919A-28F86C21A6D6}" destId="{E1BE7947-A2B7-4063-A3EC-3D93A94EB2D1}" srcOrd="0" destOrd="2" presId="urn:microsoft.com/office/officeart/2005/8/layout/vList3"/>
    <dgm:cxn modelId="{AE69E7D4-CFEB-4669-AA45-0E7B4E835C74}" type="presOf" srcId="{EC53CB6D-C687-45E7-87B2-04B81D502DF1}" destId="{5FC3FE75-A6AB-4192-898E-A40C513762FE}" srcOrd="0" destOrd="2" presId="urn:microsoft.com/office/officeart/2005/8/layout/vList3"/>
    <dgm:cxn modelId="{CC749DE1-4DC4-4F59-9F1F-4B6564796F49}" srcId="{13E5952D-2179-457C-BE5A-F4516547A9FA}" destId="{99F86489-9ABF-4E8F-8F46-836A49A4276B}" srcOrd="0" destOrd="0" parTransId="{61E41985-DA0E-43E8-9AE4-41E0CAEB48F1}" sibTransId="{294FF8DF-27F0-4B97-897B-DC6C6BFBFE93}"/>
    <dgm:cxn modelId="{8CEB31EA-56DB-4797-AA4F-483C104C1C9F}" type="presOf" srcId="{44066403-8960-4F9F-B6D3-B4DB41202929}" destId="{5FC3FE75-A6AB-4192-898E-A40C513762FE}" srcOrd="0" destOrd="3" presId="urn:microsoft.com/office/officeart/2005/8/layout/vList3"/>
    <dgm:cxn modelId="{17171EEC-0CCA-417F-9EF9-227EAD4A86A9}" type="presOf" srcId="{6D4A83CA-5B95-480D-A2AE-C11C4BA424D5}" destId="{ED822F13-6A40-4360-BE0C-504AA13A89FA}" srcOrd="0" destOrd="2" presId="urn:microsoft.com/office/officeart/2005/8/layout/vList3"/>
    <dgm:cxn modelId="{C4C758F7-FB7F-4E69-BB16-E4351BD10E7B}" type="presOf" srcId="{0FD96914-194E-4F05-A632-5E247A8645D0}" destId="{ED822F13-6A40-4360-BE0C-504AA13A89FA}" srcOrd="0" destOrd="4" presId="urn:microsoft.com/office/officeart/2005/8/layout/vList3"/>
    <dgm:cxn modelId="{6790B3F8-797F-45A5-8977-B3DA201EF301}" type="presOf" srcId="{C6D86D57-4EF2-4138-B7E5-2B61A628DC24}" destId="{ED822F13-6A40-4360-BE0C-504AA13A89FA}" srcOrd="0" destOrd="3" presId="urn:microsoft.com/office/officeart/2005/8/layout/vList3"/>
    <dgm:cxn modelId="{4F953B24-1D6B-4D5B-A930-8FF8A45E6C08}" type="presParOf" srcId="{F0B9DE90-03BA-4FB4-8CE5-62DAD1184FEB}" destId="{EA40EE21-A4F0-4BAA-B31F-7746F56EBD51}" srcOrd="0" destOrd="0" presId="urn:microsoft.com/office/officeart/2005/8/layout/vList3"/>
    <dgm:cxn modelId="{9A9263CC-AAE6-417F-95FF-431B50870B6F}" type="presParOf" srcId="{EA40EE21-A4F0-4BAA-B31F-7746F56EBD51}" destId="{67167C6F-2EF5-48B7-8188-AE4B02323A9A}" srcOrd="0" destOrd="0" presId="urn:microsoft.com/office/officeart/2005/8/layout/vList3"/>
    <dgm:cxn modelId="{1978E2C4-3B63-4FAF-AD17-7AE1137F0D48}" type="presParOf" srcId="{EA40EE21-A4F0-4BAA-B31F-7746F56EBD51}" destId="{E1BE7947-A2B7-4063-A3EC-3D93A94EB2D1}" srcOrd="1" destOrd="0" presId="urn:microsoft.com/office/officeart/2005/8/layout/vList3"/>
    <dgm:cxn modelId="{84683F8B-5CAC-4567-B9D4-096B9CE8F450}" type="presParOf" srcId="{F0B9DE90-03BA-4FB4-8CE5-62DAD1184FEB}" destId="{B4B1D3D2-65B2-4DE7-95A7-5CBEEF33D952}" srcOrd="1" destOrd="0" presId="urn:microsoft.com/office/officeart/2005/8/layout/vList3"/>
    <dgm:cxn modelId="{E9B77BD4-295B-4D37-9EA3-C29BAD42C803}" type="presParOf" srcId="{F0B9DE90-03BA-4FB4-8CE5-62DAD1184FEB}" destId="{60283DE7-1238-432F-8799-935CF6CB86FC}" srcOrd="2" destOrd="0" presId="urn:microsoft.com/office/officeart/2005/8/layout/vList3"/>
    <dgm:cxn modelId="{01F74B5A-B55E-4A45-931F-2E164C9D2D6A}" type="presParOf" srcId="{60283DE7-1238-432F-8799-935CF6CB86FC}" destId="{B25AC8CF-275B-4174-9ABC-EB317B1F3550}" srcOrd="0" destOrd="0" presId="urn:microsoft.com/office/officeart/2005/8/layout/vList3"/>
    <dgm:cxn modelId="{9A2DF572-48AF-4816-9088-EC4B46F6E09D}" type="presParOf" srcId="{60283DE7-1238-432F-8799-935CF6CB86FC}" destId="{5FC3FE75-A6AB-4192-898E-A40C513762FE}" srcOrd="1" destOrd="0" presId="urn:microsoft.com/office/officeart/2005/8/layout/vList3"/>
    <dgm:cxn modelId="{47BBC4A8-3648-48F9-9D8C-770D4A289807}" type="presParOf" srcId="{F0B9DE90-03BA-4FB4-8CE5-62DAD1184FEB}" destId="{CC57C52C-0C61-4C91-A709-98C0BA630411}" srcOrd="3" destOrd="0" presId="urn:microsoft.com/office/officeart/2005/8/layout/vList3"/>
    <dgm:cxn modelId="{6CAB84B5-0AA7-4320-80CC-9E756C0C1915}" type="presParOf" srcId="{F0B9DE90-03BA-4FB4-8CE5-62DAD1184FEB}" destId="{E40371A4-2C1F-4E27-BB44-12E9FDAD20F6}" srcOrd="4" destOrd="0" presId="urn:microsoft.com/office/officeart/2005/8/layout/vList3"/>
    <dgm:cxn modelId="{77B0121E-ED78-47D4-9567-6F77D27AAEBE}" type="presParOf" srcId="{E40371A4-2C1F-4E27-BB44-12E9FDAD20F6}" destId="{40E82E6F-1B7B-44FC-8425-164CD6D950DF}" srcOrd="0" destOrd="0" presId="urn:microsoft.com/office/officeart/2005/8/layout/vList3"/>
    <dgm:cxn modelId="{BE8DCAFB-E49B-456D-BE2A-046AF0E6A8A0}" type="presParOf" srcId="{E40371A4-2C1F-4E27-BB44-12E9FDAD20F6}" destId="{ED822F13-6A40-4360-BE0C-504AA13A89FA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89508D-A926-4874-A8AE-89C38525B01A}">
      <dsp:nvSpPr>
        <dsp:cNvPr id="0" name=""/>
        <dsp:cNvSpPr/>
      </dsp:nvSpPr>
      <dsp:spPr>
        <a:xfrm>
          <a:off x="788484" y="319962"/>
          <a:ext cx="844593" cy="84459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260CD1-EBF6-4FD3-86D0-8F7A83170D7D}">
      <dsp:nvSpPr>
        <dsp:cNvPr id="0" name=""/>
        <dsp:cNvSpPr/>
      </dsp:nvSpPr>
      <dsp:spPr>
        <a:xfrm>
          <a:off x="4219" y="1317330"/>
          <a:ext cx="2413125" cy="4411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Existing Staff</a:t>
          </a:r>
        </a:p>
      </dsp:txBody>
      <dsp:txXfrm>
        <a:off x="4219" y="1317330"/>
        <a:ext cx="2413125" cy="441149"/>
      </dsp:txXfrm>
    </dsp:sp>
    <dsp:sp modelId="{9A6692ED-520F-4C76-9639-0E226E872A79}">
      <dsp:nvSpPr>
        <dsp:cNvPr id="0" name=""/>
        <dsp:cNvSpPr/>
      </dsp:nvSpPr>
      <dsp:spPr>
        <a:xfrm>
          <a:off x="4219" y="1829537"/>
          <a:ext cx="2413125" cy="20433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NDIT-EduTech offers Professional Development (currently at little or no cost)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Bismarck State College program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🔥</a:t>
          </a:r>
          <a:r>
            <a:rPr lang="en-US" sz="1600" kern="1200" err="1"/>
            <a:t>IgniteND</a:t>
          </a:r>
          <a:r>
            <a:rPr lang="en-US" sz="1600" kern="1200"/>
            <a:t> conference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CTE endorsements</a:t>
          </a:r>
        </a:p>
      </dsp:txBody>
      <dsp:txXfrm>
        <a:off x="4219" y="1829537"/>
        <a:ext cx="2413125" cy="2043305"/>
      </dsp:txXfrm>
    </dsp:sp>
    <dsp:sp modelId="{EDADE844-6C65-400D-9000-E39BEEBCC71F}">
      <dsp:nvSpPr>
        <dsp:cNvPr id="0" name=""/>
        <dsp:cNvSpPr/>
      </dsp:nvSpPr>
      <dsp:spPr>
        <a:xfrm>
          <a:off x="3623906" y="319962"/>
          <a:ext cx="844593" cy="84459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BEEEE3-0632-4094-A732-631DB66B586F}">
      <dsp:nvSpPr>
        <dsp:cNvPr id="0" name=""/>
        <dsp:cNvSpPr/>
      </dsp:nvSpPr>
      <dsp:spPr>
        <a:xfrm>
          <a:off x="2839641" y="1317330"/>
          <a:ext cx="2413125" cy="4411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Regional Career and Technical Ed Centers</a:t>
          </a:r>
        </a:p>
      </dsp:txBody>
      <dsp:txXfrm>
        <a:off x="2839641" y="1317330"/>
        <a:ext cx="2413125" cy="441149"/>
      </dsp:txXfrm>
    </dsp:sp>
    <dsp:sp modelId="{9178FD2A-A28F-472F-BE83-A62C7BDC1B62}">
      <dsp:nvSpPr>
        <dsp:cNvPr id="0" name=""/>
        <dsp:cNvSpPr/>
      </dsp:nvSpPr>
      <dsp:spPr>
        <a:xfrm>
          <a:off x="2839641" y="1829537"/>
          <a:ext cx="2413125" cy="20433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2C8662-775D-4386-9E81-F23577B6DB58}">
      <dsp:nvSpPr>
        <dsp:cNvPr id="0" name=""/>
        <dsp:cNvSpPr/>
      </dsp:nvSpPr>
      <dsp:spPr>
        <a:xfrm>
          <a:off x="6459328" y="319962"/>
          <a:ext cx="844593" cy="84459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981B51-B8D9-4559-856F-186F5E00785B}">
      <dsp:nvSpPr>
        <dsp:cNvPr id="0" name=""/>
        <dsp:cNvSpPr/>
      </dsp:nvSpPr>
      <dsp:spPr>
        <a:xfrm>
          <a:off x="5675062" y="1317330"/>
          <a:ext cx="2413125" cy="4411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Center for Distance Education</a:t>
          </a:r>
        </a:p>
      </dsp:txBody>
      <dsp:txXfrm>
        <a:off x="5675062" y="1317330"/>
        <a:ext cx="2413125" cy="441149"/>
      </dsp:txXfrm>
    </dsp:sp>
    <dsp:sp modelId="{DFB57678-A09E-460B-95BE-09054FDA3EDE}">
      <dsp:nvSpPr>
        <dsp:cNvPr id="0" name=""/>
        <dsp:cNvSpPr/>
      </dsp:nvSpPr>
      <dsp:spPr>
        <a:xfrm>
          <a:off x="5675062" y="1829537"/>
          <a:ext cx="2413125" cy="20433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D457F9-9B15-4FE0-AAF0-249732E68C3B}">
      <dsp:nvSpPr>
        <dsp:cNvPr id="0" name=""/>
        <dsp:cNvSpPr/>
      </dsp:nvSpPr>
      <dsp:spPr>
        <a:xfrm>
          <a:off x="9294750" y="319962"/>
          <a:ext cx="844593" cy="84459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4245D0-380D-4083-9AB5-9286C6A8F93D}">
      <dsp:nvSpPr>
        <dsp:cNvPr id="0" name=""/>
        <dsp:cNvSpPr/>
      </dsp:nvSpPr>
      <dsp:spPr>
        <a:xfrm>
          <a:off x="8510484" y="1317330"/>
          <a:ext cx="2413125" cy="4411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Microsoft TEALS Program</a:t>
          </a:r>
        </a:p>
      </dsp:txBody>
      <dsp:txXfrm>
        <a:off x="8510484" y="1317330"/>
        <a:ext cx="2413125" cy="441149"/>
      </dsp:txXfrm>
    </dsp:sp>
    <dsp:sp modelId="{547A1F08-9E9E-4FD8-9355-D1CD5DD2F001}">
      <dsp:nvSpPr>
        <dsp:cNvPr id="0" name=""/>
        <dsp:cNvSpPr/>
      </dsp:nvSpPr>
      <dsp:spPr>
        <a:xfrm>
          <a:off x="8510484" y="1829537"/>
          <a:ext cx="2413125" cy="20433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987BE4-CD8D-45C2-89E2-01481ADE8E51}">
      <dsp:nvSpPr>
        <dsp:cNvPr id="0" name=""/>
        <dsp:cNvSpPr/>
      </dsp:nvSpPr>
      <dsp:spPr>
        <a:xfrm>
          <a:off x="0" y="3551234"/>
          <a:ext cx="11874909" cy="1208364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8704" tIns="298704" rIns="298704" bIns="298704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/>
            <a:t>9-12</a:t>
          </a:r>
        </a:p>
      </dsp:txBody>
      <dsp:txXfrm>
        <a:off x="0" y="3551234"/>
        <a:ext cx="3562473" cy="1208364"/>
      </dsp:txXfrm>
    </dsp:sp>
    <dsp:sp modelId="{854D51A1-DD83-4346-81C3-3EAE5DA35A0A}">
      <dsp:nvSpPr>
        <dsp:cNvPr id="0" name=""/>
        <dsp:cNvSpPr/>
      </dsp:nvSpPr>
      <dsp:spPr>
        <a:xfrm>
          <a:off x="0" y="2141475"/>
          <a:ext cx="11874909" cy="1208364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8704" tIns="298704" rIns="298704" bIns="298704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/>
            <a:t>6-8</a:t>
          </a:r>
        </a:p>
      </dsp:txBody>
      <dsp:txXfrm>
        <a:off x="0" y="2141475"/>
        <a:ext cx="3562473" cy="1208364"/>
      </dsp:txXfrm>
    </dsp:sp>
    <dsp:sp modelId="{D974DCA5-DF38-4D7D-863B-85B8A98C340D}">
      <dsp:nvSpPr>
        <dsp:cNvPr id="0" name=""/>
        <dsp:cNvSpPr/>
      </dsp:nvSpPr>
      <dsp:spPr>
        <a:xfrm>
          <a:off x="0" y="731716"/>
          <a:ext cx="11874909" cy="1208364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8704" tIns="298704" rIns="298704" bIns="298704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/>
            <a:t>K-5</a:t>
          </a:r>
        </a:p>
      </dsp:txBody>
      <dsp:txXfrm>
        <a:off x="0" y="731716"/>
        <a:ext cx="3562473" cy="1208364"/>
      </dsp:txXfrm>
    </dsp:sp>
    <dsp:sp modelId="{FB98D4DB-C524-4634-84A7-330163F62DC9}">
      <dsp:nvSpPr>
        <dsp:cNvPr id="0" name=""/>
        <dsp:cNvSpPr/>
      </dsp:nvSpPr>
      <dsp:spPr>
        <a:xfrm>
          <a:off x="6872548" y="832413"/>
          <a:ext cx="1510456" cy="1006970"/>
        </a:xfrm>
        <a:prstGeom prst="roundRect">
          <a:avLst>
            <a:gd name="adj" fmla="val 10000"/>
          </a:avLst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Integration</a:t>
          </a:r>
          <a:endParaRPr lang="en-US" sz="1300" kern="1200" dirty="0"/>
        </a:p>
      </dsp:txBody>
      <dsp:txXfrm>
        <a:off x="6902041" y="861906"/>
        <a:ext cx="1451470" cy="947984"/>
      </dsp:txXfrm>
    </dsp:sp>
    <dsp:sp modelId="{5492CE33-1FD3-4803-8A8D-70E19A2A6CD1}">
      <dsp:nvSpPr>
        <dsp:cNvPr id="0" name=""/>
        <dsp:cNvSpPr/>
      </dsp:nvSpPr>
      <dsp:spPr>
        <a:xfrm>
          <a:off x="5496405" y="1839384"/>
          <a:ext cx="2131370" cy="402788"/>
        </a:xfrm>
        <a:custGeom>
          <a:avLst/>
          <a:gdLst/>
          <a:ahLst/>
          <a:cxnLst/>
          <a:rect l="0" t="0" r="0" b="0"/>
          <a:pathLst>
            <a:path>
              <a:moveTo>
                <a:pt x="2131370" y="0"/>
              </a:moveTo>
              <a:lnTo>
                <a:pt x="2131370" y="201394"/>
              </a:lnTo>
              <a:lnTo>
                <a:pt x="0" y="201394"/>
              </a:lnTo>
              <a:lnTo>
                <a:pt x="0" y="402788"/>
              </a:lnTo>
            </a:path>
          </a:pathLst>
        </a:custGeom>
        <a:noFill/>
        <a:ln w="635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8E78E6A2-8229-43EA-B797-796354266425}">
      <dsp:nvSpPr>
        <dsp:cNvPr id="0" name=""/>
        <dsp:cNvSpPr/>
      </dsp:nvSpPr>
      <dsp:spPr>
        <a:xfrm>
          <a:off x="4741177" y="2242172"/>
          <a:ext cx="1510456" cy="1006970"/>
        </a:xfrm>
        <a:prstGeom prst="roundRect">
          <a:avLst>
            <a:gd name="adj" fmla="val 10000"/>
          </a:avLst>
        </a:prstGeom>
        <a:solidFill>
          <a:srgbClr val="0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CS/Cyber Course</a:t>
          </a:r>
        </a:p>
      </dsp:txBody>
      <dsp:txXfrm>
        <a:off x="4770670" y="2271665"/>
        <a:ext cx="1451470" cy="947984"/>
      </dsp:txXfrm>
    </dsp:sp>
    <dsp:sp modelId="{8F2CCCA0-F89D-426D-8147-8E46C50F7C28}">
      <dsp:nvSpPr>
        <dsp:cNvPr id="0" name=""/>
        <dsp:cNvSpPr/>
      </dsp:nvSpPr>
      <dsp:spPr>
        <a:xfrm>
          <a:off x="4423302" y="3249143"/>
          <a:ext cx="1073103" cy="402788"/>
        </a:xfrm>
        <a:custGeom>
          <a:avLst/>
          <a:gdLst/>
          <a:ahLst/>
          <a:cxnLst/>
          <a:rect l="0" t="0" r="0" b="0"/>
          <a:pathLst>
            <a:path>
              <a:moveTo>
                <a:pt x="1073103" y="0"/>
              </a:moveTo>
              <a:lnTo>
                <a:pt x="1073103" y="201394"/>
              </a:lnTo>
              <a:lnTo>
                <a:pt x="0" y="201394"/>
              </a:lnTo>
              <a:lnTo>
                <a:pt x="0" y="402788"/>
              </a:lnTo>
            </a:path>
          </a:pathLst>
        </a:custGeom>
        <a:noFill/>
        <a:ln w="635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A58925D4-F9CD-4DF7-92BC-85BAC343036E}">
      <dsp:nvSpPr>
        <dsp:cNvPr id="0" name=""/>
        <dsp:cNvSpPr/>
      </dsp:nvSpPr>
      <dsp:spPr>
        <a:xfrm>
          <a:off x="3563769" y="3651931"/>
          <a:ext cx="1719065" cy="1089693"/>
        </a:xfrm>
        <a:prstGeom prst="roundRect">
          <a:avLst>
            <a:gd name="adj" fmla="val 10000"/>
          </a:avLst>
        </a:prstGeom>
        <a:solidFill>
          <a:srgbClr val="70974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CS/Cyber Course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Standalone (2300)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&amp; Available</a:t>
          </a:r>
        </a:p>
      </dsp:txBody>
      <dsp:txXfrm>
        <a:off x="3595685" y="3683847"/>
        <a:ext cx="1655233" cy="1025861"/>
      </dsp:txXfrm>
    </dsp:sp>
    <dsp:sp modelId="{DDBE8C51-241B-44D2-A218-CA0261CE3F1E}">
      <dsp:nvSpPr>
        <dsp:cNvPr id="0" name=""/>
        <dsp:cNvSpPr/>
      </dsp:nvSpPr>
      <dsp:spPr>
        <a:xfrm>
          <a:off x="5496405" y="3249143"/>
          <a:ext cx="1086100" cy="4027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1394"/>
              </a:lnTo>
              <a:lnTo>
                <a:pt x="1086100" y="201394"/>
              </a:lnTo>
              <a:lnTo>
                <a:pt x="1086100" y="402788"/>
              </a:lnTo>
            </a:path>
          </a:pathLst>
        </a:custGeom>
        <a:noFill/>
        <a:ln w="635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54CADADB-EE27-41EA-98BF-9E6A905E2D6C}">
      <dsp:nvSpPr>
        <dsp:cNvPr id="0" name=""/>
        <dsp:cNvSpPr/>
      </dsp:nvSpPr>
      <dsp:spPr>
        <a:xfrm>
          <a:off x="5735971" y="3651931"/>
          <a:ext cx="1693070" cy="1086853"/>
        </a:xfrm>
        <a:prstGeom prst="roundRect">
          <a:avLst>
            <a:gd name="adj" fmla="val 10000"/>
          </a:avLst>
        </a:prstGeom>
        <a:solidFill>
          <a:srgbClr val="70974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CTE CS/Cyber Course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Standalone (2700)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&amp; Available</a:t>
          </a:r>
        </a:p>
      </dsp:txBody>
      <dsp:txXfrm>
        <a:off x="5767804" y="3683764"/>
        <a:ext cx="1629404" cy="1023187"/>
      </dsp:txXfrm>
    </dsp:sp>
    <dsp:sp modelId="{E007D5E2-0E5A-46A4-B374-985DD8E9A1C7}">
      <dsp:nvSpPr>
        <dsp:cNvPr id="0" name=""/>
        <dsp:cNvSpPr/>
      </dsp:nvSpPr>
      <dsp:spPr>
        <a:xfrm>
          <a:off x="7627776" y="1839384"/>
          <a:ext cx="2131370" cy="4027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1394"/>
              </a:lnTo>
              <a:lnTo>
                <a:pt x="2131370" y="201394"/>
              </a:lnTo>
              <a:lnTo>
                <a:pt x="2131370" y="402788"/>
              </a:lnTo>
            </a:path>
          </a:pathLst>
        </a:custGeom>
        <a:noFill/>
        <a:ln w="635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95B47A74-A099-450C-904D-6132D6005C20}">
      <dsp:nvSpPr>
        <dsp:cNvPr id="0" name=""/>
        <dsp:cNvSpPr/>
      </dsp:nvSpPr>
      <dsp:spPr>
        <a:xfrm>
          <a:off x="9003918" y="2242172"/>
          <a:ext cx="1510456" cy="1006970"/>
        </a:xfrm>
        <a:prstGeom prst="roundRect">
          <a:avLst>
            <a:gd name="adj" fmla="val 10000"/>
          </a:avLst>
        </a:prstGeom>
        <a:solidFill>
          <a:srgbClr val="0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Integration</a:t>
          </a:r>
        </a:p>
      </dsp:txBody>
      <dsp:txXfrm>
        <a:off x="9033411" y="2271665"/>
        <a:ext cx="1451470" cy="947984"/>
      </dsp:txXfrm>
    </dsp:sp>
    <dsp:sp modelId="{00C8B69A-DAE1-44E4-AA80-CD22D0A221EB}">
      <dsp:nvSpPr>
        <dsp:cNvPr id="0" name=""/>
        <dsp:cNvSpPr/>
      </dsp:nvSpPr>
      <dsp:spPr>
        <a:xfrm>
          <a:off x="8732338" y="3249143"/>
          <a:ext cx="1026808" cy="402788"/>
        </a:xfrm>
        <a:custGeom>
          <a:avLst/>
          <a:gdLst/>
          <a:ahLst/>
          <a:cxnLst/>
          <a:rect l="0" t="0" r="0" b="0"/>
          <a:pathLst>
            <a:path>
              <a:moveTo>
                <a:pt x="1026808" y="0"/>
              </a:moveTo>
              <a:lnTo>
                <a:pt x="1026808" y="201394"/>
              </a:lnTo>
              <a:lnTo>
                <a:pt x="0" y="201394"/>
              </a:lnTo>
              <a:lnTo>
                <a:pt x="0" y="402788"/>
              </a:lnTo>
            </a:path>
          </a:pathLst>
        </a:custGeom>
        <a:noFill/>
        <a:ln w="635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B660CA44-5865-44A3-8413-B0F0A2CC2FB2}">
      <dsp:nvSpPr>
        <dsp:cNvPr id="0" name=""/>
        <dsp:cNvSpPr/>
      </dsp:nvSpPr>
      <dsp:spPr>
        <a:xfrm>
          <a:off x="7882178" y="3651931"/>
          <a:ext cx="1700320" cy="1085091"/>
        </a:xfrm>
        <a:prstGeom prst="roundRect">
          <a:avLst>
            <a:gd name="adj" fmla="val 10000"/>
          </a:avLst>
        </a:prstGeom>
        <a:solidFill>
          <a:srgbClr val="70974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CTE Course (CS/Cyber Integrated)</a:t>
          </a:r>
        </a:p>
      </dsp:txBody>
      <dsp:txXfrm>
        <a:off x="7913959" y="3683712"/>
        <a:ext cx="1636758" cy="1021529"/>
      </dsp:txXfrm>
    </dsp:sp>
    <dsp:sp modelId="{D86F75FE-437B-4911-B0CE-8290560EF2D2}">
      <dsp:nvSpPr>
        <dsp:cNvPr id="0" name=""/>
        <dsp:cNvSpPr/>
      </dsp:nvSpPr>
      <dsp:spPr>
        <a:xfrm>
          <a:off x="9759146" y="3249143"/>
          <a:ext cx="1076728" cy="4027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1394"/>
              </a:lnTo>
              <a:lnTo>
                <a:pt x="1076728" y="201394"/>
              </a:lnTo>
              <a:lnTo>
                <a:pt x="1076728" y="402788"/>
              </a:lnTo>
            </a:path>
          </a:pathLst>
        </a:custGeom>
        <a:noFill/>
        <a:ln w="6350" cap="flat" cmpd="sng" algn="ctr">
          <a:solidFill>
            <a:schemeClr val="dk1"/>
          </a:solidFill>
          <a:prstDash val="solid"/>
          <a:miter lim="800000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F292C915-D287-4997-92B2-3912020BBA38}">
      <dsp:nvSpPr>
        <dsp:cNvPr id="0" name=""/>
        <dsp:cNvSpPr/>
      </dsp:nvSpPr>
      <dsp:spPr>
        <a:xfrm>
          <a:off x="10035635" y="3651931"/>
          <a:ext cx="1600479" cy="1075555"/>
        </a:xfrm>
        <a:prstGeom prst="roundRect">
          <a:avLst>
            <a:gd name="adj" fmla="val 10000"/>
          </a:avLst>
        </a:prstGeom>
        <a:solidFill>
          <a:srgbClr val="70974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Integration (Gen Ed Courses)</a:t>
          </a:r>
        </a:p>
      </dsp:txBody>
      <dsp:txXfrm>
        <a:off x="10067137" y="3683433"/>
        <a:ext cx="1537475" cy="101255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56956E-495A-4CAB-98FE-23998A7110D4}">
      <dsp:nvSpPr>
        <dsp:cNvPr id="0" name=""/>
        <dsp:cNvSpPr/>
      </dsp:nvSpPr>
      <dsp:spPr>
        <a:xfrm>
          <a:off x="6219196" y="5494103"/>
          <a:ext cx="372471" cy="4004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6235" y="0"/>
              </a:lnTo>
              <a:lnTo>
                <a:pt x="186235" y="400407"/>
              </a:lnTo>
              <a:lnTo>
                <a:pt x="372471" y="400407"/>
              </a:lnTo>
            </a:path>
          </a:pathLst>
        </a:custGeom>
        <a:noFill/>
        <a:ln w="63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EA6018-86F9-4BBB-A342-596F535EAC33}">
      <dsp:nvSpPr>
        <dsp:cNvPr id="0" name=""/>
        <dsp:cNvSpPr/>
      </dsp:nvSpPr>
      <dsp:spPr>
        <a:xfrm>
          <a:off x="6219196" y="5093696"/>
          <a:ext cx="372471" cy="400407"/>
        </a:xfrm>
        <a:custGeom>
          <a:avLst/>
          <a:gdLst/>
          <a:ahLst/>
          <a:cxnLst/>
          <a:rect l="0" t="0" r="0" b="0"/>
          <a:pathLst>
            <a:path>
              <a:moveTo>
                <a:pt x="0" y="400407"/>
              </a:moveTo>
              <a:lnTo>
                <a:pt x="186235" y="400407"/>
              </a:lnTo>
              <a:lnTo>
                <a:pt x="186235" y="0"/>
              </a:lnTo>
              <a:lnTo>
                <a:pt x="372471" y="0"/>
              </a:lnTo>
            </a:path>
          </a:pathLst>
        </a:custGeom>
        <a:noFill/>
        <a:ln w="63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CF522E-9308-480D-9736-CF053816BC74}">
      <dsp:nvSpPr>
        <dsp:cNvPr id="0" name=""/>
        <dsp:cNvSpPr/>
      </dsp:nvSpPr>
      <dsp:spPr>
        <a:xfrm>
          <a:off x="3984365" y="3291864"/>
          <a:ext cx="372471" cy="22022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6235" y="0"/>
              </a:lnTo>
              <a:lnTo>
                <a:pt x="186235" y="2202239"/>
              </a:lnTo>
              <a:lnTo>
                <a:pt x="372471" y="2202239"/>
              </a:lnTo>
            </a:path>
          </a:pathLst>
        </a:custGeom>
        <a:noFill/>
        <a:ln w="635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3A55C2-9A4E-4F85-8FCB-06F62A56EE58}">
      <dsp:nvSpPr>
        <dsp:cNvPr id="0" name=""/>
        <dsp:cNvSpPr/>
      </dsp:nvSpPr>
      <dsp:spPr>
        <a:xfrm>
          <a:off x="6219196" y="3492067"/>
          <a:ext cx="372471" cy="8008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6235" y="0"/>
              </a:lnTo>
              <a:lnTo>
                <a:pt x="186235" y="800814"/>
              </a:lnTo>
              <a:lnTo>
                <a:pt x="372471" y="800814"/>
              </a:lnTo>
            </a:path>
          </a:pathLst>
        </a:custGeom>
        <a:noFill/>
        <a:ln w="63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330CCD-047F-4D9D-B704-6B75798B5CAE}">
      <dsp:nvSpPr>
        <dsp:cNvPr id="0" name=""/>
        <dsp:cNvSpPr/>
      </dsp:nvSpPr>
      <dsp:spPr>
        <a:xfrm>
          <a:off x="6219196" y="3446347"/>
          <a:ext cx="37247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72471" y="45720"/>
              </a:lnTo>
            </a:path>
          </a:pathLst>
        </a:custGeom>
        <a:noFill/>
        <a:ln w="63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DC415F-48D8-43CA-9865-0F96C940293F}">
      <dsp:nvSpPr>
        <dsp:cNvPr id="0" name=""/>
        <dsp:cNvSpPr/>
      </dsp:nvSpPr>
      <dsp:spPr>
        <a:xfrm>
          <a:off x="6219196" y="2691253"/>
          <a:ext cx="372471" cy="800814"/>
        </a:xfrm>
        <a:custGeom>
          <a:avLst/>
          <a:gdLst/>
          <a:ahLst/>
          <a:cxnLst/>
          <a:rect l="0" t="0" r="0" b="0"/>
          <a:pathLst>
            <a:path>
              <a:moveTo>
                <a:pt x="0" y="800814"/>
              </a:moveTo>
              <a:lnTo>
                <a:pt x="186235" y="800814"/>
              </a:lnTo>
              <a:lnTo>
                <a:pt x="186235" y="0"/>
              </a:lnTo>
              <a:lnTo>
                <a:pt x="372471" y="0"/>
              </a:lnTo>
            </a:path>
          </a:pathLst>
        </a:custGeom>
        <a:noFill/>
        <a:ln w="63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383258-8C96-4704-981E-CEC534A1B434}">
      <dsp:nvSpPr>
        <dsp:cNvPr id="0" name=""/>
        <dsp:cNvSpPr/>
      </dsp:nvSpPr>
      <dsp:spPr>
        <a:xfrm>
          <a:off x="3984365" y="3291864"/>
          <a:ext cx="372471" cy="2002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6235" y="0"/>
              </a:lnTo>
              <a:lnTo>
                <a:pt x="186235" y="200203"/>
              </a:lnTo>
              <a:lnTo>
                <a:pt x="372471" y="200203"/>
              </a:lnTo>
            </a:path>
          </a:pathLst>
        </a:custGeom>
        <a:noFill/>
        <a:ln w="635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3EC8D7-826E-42D4-8C67-41A859B7417C}">
      <dsp:nvSpPr>
        <dsp:cNvPr id="0" name=""/>
        <dsp:cNvSpPr/>
      </dsp:nvSpPr>
      <dsp:spPr>
        <a:xfrm>
          <a:off x="6219196" y="1089624"/>
          <a:ext cx="372471" cy="8008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6235" y="0"/>
              </a:lnTo>
              <a:lnTo>
                <a:pt x="186235" y="800814"/>
              </a:lnTo>
              <a:lnTo>
                <a:pt x="372471" y="800814"/>
              </a:lnTo>
            </a:path>
          </a:pathLst>
        </a:custGeom>
        <a:noFill/>
        <a:ln w="63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9D6A31-9550-4944-866D-63427B52C25D}">
      <dsp:nvSpPr>
        <dsp:cNvPr id="0" name=""/>
        <dsp:cNvSpPr/>
      </dsp:nvSpPr>
      <dsp:spPr>
        <a:xfrm>
          <a:off x="6219196" y="1043904"/>
          <a:ext cx="37247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72471" y="45720"/>
              </a:lnTo>
            </a:path>
          </a:pathLst>
        </a:custGeom>
        <a:noFill/>
        <a:ln w="63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70109C-F2C1-4A13-977C-72DE787D1B91}">
      <dsp:nvSpPr>
        <dsp:cNvPr id="0" name=""/>
        <dsp:cNvSpPr/>
      </dsp:nvSpPr>
      <dsp:spPr>
        <a:xfrm>
          <a:off x="6219196" y="288809"/>
          <a:ext cx="372471" cy="800814"/>
        </a:xfrm>
        <a:custGeom>
          <a:avLst/>
          <a:gdLst/>
          <a:ahLst/>
          <a:cxnLst/>
          <a:rect l="0" t="0" r="0" b="0"/>
          <a:pathLst>
            <a:path>
              <a:moveTo>
                <a:pt x="0" y="800814"/>
              </a:moveTo>
              <a:lnTo>
                <a:pt x="186235" y="800814"/>
              </a:lnTo>
              <a:lnTo>
                <a:pt x="186235" y="0"/>
              </a:lnTo>
              <a:lnTo>
                <a:pt x="372471" y="0"/>
              </a:lnTo>
            </a:path>
          </a:pathLst>
        </a:custGeom>
        <a:noFill/>
        <a:ln w="63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C5C431-A236-4ECB-AD0B-97BB4B297B47}">
      <dsp:nvSpPr>
        <dsp:cNvPr id="0" name=""/>
        <dsp:cNvSpPr/>
      </dsp:nvSpPr>
      <dsp:spPr>
        <a:xfrm>
          <a:off x="3984365" y="1089624"/>
          <a:ext cx="372471" cy="2202239"/>
        </a:xfrm>
        <a:custGeom>
          <a:avLst/>
          <a:gdLst/>
          <a:ahLst/>
          <a:cxnLst/>
          <a:rect l="0" t="0" r="0" b="0"/>
          <a:pathLst>
            <a:path>
              <a:moveTo>
                <a:pt x="0" y="2202239"/>
              </a:moveTo>
              <a:lnTo>
                <a:pt x="186235" y="2202239"/>
              </a:lnTo>
              <a:lnTo>
                <a:pt x="186235" y="0"/>
              </a:lnTo>
              <a:lnTo>
                <a:pt x="372471" y="0"/>
              </a:lnTo>
            </a:path>
          </a:pathLst>
        </a:custGeom>
        <a:noFill/>
        <a:ln w="635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98AFBC-917E-4433-B6A6-1F5FB77B2B30}">
      <dsp:nvSpPr>
        <dsp:cNvPr id="0" name=""/>
        <dsp:cNvSpPr/>
      </dsp:nvSpPr>
      <dsp:spPr>
        <a:xfrm>
          <a:off x="1888652" y="3007854"/>
          <a:ext cx="2095712" cy="568019"/>
        </a:xfrm>
        <a:prstGeom prst="rect">
          <a:avLst/>
        </a:prstGeom>
        <a:solidFill>
          <a:schemeClr val="accent1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dk1"/>
        </a:fillRef>
        <a:effectRef idx="1">
          <a:schemeClr val="dk1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Credentials</a:t>
          </a:r>
        </a:p>
      </dsp:txBody>
      <dsp:txXfrm>
        <a:off x="1888652" y="3007854"/>
        <a:ext cx="2095712" cy="568019"/>
      </dsp:txXfrm>
    </dsp:sp>
    <dsp:sp modelId="{663BF62B-94C8-4690-8933-AACD377CBCB7}">
      <dsp:nvSpPr>
        <dsp:cNvPr id="0" name=""/>
        <dsp:cNvSpPr/>
      </dsp:nvSpPr>
      <dsp:spPr>
        <a:xfrm>
          <a:off x="4356836" y="805614"/>
          <a:ext cx="1862359" cy="56801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Level 1</a:t>
          </a:r>
        </a:p>
      </dsp:txBody>
      <dsp:txXfrm>
        <a:off x="4356836" y="805614"/>
        <a:ext cx="1862359" cy="568019"/>
      </dsp:txXfrm>
    </dsp:sp>
    <dsp:sp modelId="{853CF31F-36BE-4ABB-9A39-1F86ACEB957A}">
      <dsp:nvSpPr>
        <dsp:cNvPr id="0" name=""/>
        <dsp:cNvSpPr/>
      </dsp:nvSpPr>
      <dsp:spPr>
        <a:xfrm>
          <a:off x="6591668" y="4800"/>
          <a:ext cx="2467458" cy="56801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200+ hours training</a:t>
          </a:r>
        </a:p>
      </dsp:txBody>
      <dsp:txXfrm>
        <a:off x="6591668" y="4800"/>
        <a:ext cx="2467458" cy="568019"/>
      </dsp:txXfrm>
    </dsp:sp>
    <dsp:sp modelId="{E589DF7A-22D5-41E5-AFE6-FDDF59AE954E}">
      <dsp:nvSpPr>
        <dsp:cNvPr id="0" name=""/>
        <dsp:cNvSpPr/>
      </dsp:nvSpPr>
      <dsp:spPr>
        <a:xfrm>
          <a:off x="6591668" y="805614"/>
          <a:ext cx="1862359" cy="56801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15+ credits</a:t>
          </a:r>
        </a:p>
      </dsp:txBody>
      <dsp:txXfrm>
        <a:off x="6591668" y="805614"/>
        <a:ext cx="1862359" cy="568019"/>
      </dsp:txXfrm>
    </dsp:sp>
    <dsp:sp modelId="{3DF8FB7C-E21E-4773-BC57-657046CDC496}">
      <dsp:nvSpPr>
        <dsp:cNvPr id="0" name=""/>
        <dsp:cNvSpPr/>
      </dsp:nvSpPr>
      <dsp:spPr>
        <a:xfrm>
          <a:off x="6591668" y="1606429"/>
          <a:ext cx="2271910" cy="56801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Teach ANY CS class</a:t>
          </a:r>
        </a:p>
      </dsp:txBody>
      <dsp:txXfrm>
        <a:off x="6591668" y="1606429"/>
        <a:ext cx="2271910" cy="568019"/>
      </dsp:txXfrm>
    </dsp:sp>
    <dsp:sp modelId="{169AB5E5-6846-4436-8A8A-194D9E02ACFC}">
      <dsp:nvSpPr>
        <dsp:cNvPr id="0" name=""/>
        <dsp:cNvSpPr/>
      </dsp:nvSpPr>
      <dsp:spPr>
        <a:xfrm>
          <a:off x="4356836" y="3208057"/>
          <a:ext cx="1862359" cy="568019"/>
        </a:xfrm>
        <a:prstGeom prst="rect">
          <a:avLst/>
        </a:prstGeom>
        <a:solidFill>
          <a:srgbClr val="7030A0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Level 2</a:t>
          </a:r>
        </a:p>
      </dsp:txBody>
      <dsp:txXfrm>
        <a:off x="4356836" y="3208057"/>
        <a:ext cx="1862359" cy="568019"/>
      </dsp:txXfrm>
    </dsp:sp>
    <dsp:sp modelId="{574B7D5F-21F5-4895-9677-69629C5B4D1D}">
      <dsp:nvSpPr>
        <dsp:cNvPr id="0" name=""/>
        <dsp:cNvSpPr/>
      </dsp:nvSpPr>
      <dsp:spPr>
        <a:xfrm>
          <a:off x="6591668" y="2407243"/>
          <a:ext cx="2202332" cy="568019"/>
        </a:xfrm>
        <a:prstGeom prst="rect">
          <a:avLst/>
        </a:prstGeom>
        <a:solidFill>
          <a:srgbClr val="7030A0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40+ hours training</a:t>
          </a:r>
        </a:p>
      </dsp:txBody>
      <dsp:txXfrm>
        <a:off x="6591668" y="2407243"/>
        <a:ext cx="2202332" cy="568019"/>
      </dsp:txXfrm>
    </dsp:sp>
    <dsp:sp modelId="{95A8BCA5-E02F-4183-8AB0-4CD5A4C5F888}">
      <dsp:nvSpPr>
        <dsp:cNvPr id="0" name=""/>
        <dsp:cNvSpPr/>
      </dsp:nvSpPr>
      <dsp:spPr>
        <a:xfrm>
          <a:off x="6591668" y="3208057"/>
          <a:ext cx="1862359" cy="568019"/>
        </a:xfrm>
        <a:prstGeom prst="rect">
          <a:avLst/>
        </a:prstGeom>
        <a:solidFill>
          <a:srgbClr val="7030A0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6+ credits</a:t>
          </a:r>
        </a:p>
      </dsp:txBody>
      <dsp:txXfrm>
        <a:off x="6591668" y="3208057"/>
        <a:ext cx="1862359" cy="568019"/>
      </dsp:txXfrm>
    </dsp:sp>
    <dsp:sp modelId="{98CA28FA-7D09-46AA-B2A4-5D922B20AE87}">
      <dsp:nvSpPr>
        <dsp:cNvPr id="0" name=""/>
        <dsp:cNvSpPr/>
      </dsp:nvSpPr>
      <dsp:spPr>
        <a:xfrm>
          <a:off x="6591668" y="4008872"/>
          <a:ext cx="2779049" cy="568019"/>
        </a:xfrm>
        <a:prstGeom prst="rect">
          <a:avLst/>
        </a:prstGeom>
        <a:solidFill>
          <a:srgbClr val="7030A0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Teach intro – intermediate level CS courses</a:t>
          </a:r>
        </a:p>
      </dsp:txBody>
      <dsp:txXfrm>
        <a:off x="6591668" y="4008872"/>
        <a:ext cx="2779049" cy="568019"/>
      </dsp:txXfrm>
    </dsp:sp>
    <dsp:sp modelId="{E659B2E6-F23B-458C-87ED-FBAB65416C0A}">
      <dsp:nvSpPr>
        <dsp:cNvPr id="0" name=""/>
        <dsp:cNvSpPr/>
      </dsp:nvSpPr>
      <dsp:spPr>
        <a:xfrm>
          <a:off x="4356836" y="5210094"/>
          <a:ext cx="1862359" cy="568019"/>
        </a:xfrm>
        <a:prstGeom prst="rect">
          <a:avLst/>
        </a:prstGeom>
        <a:solidFill>
          <a:schemeClr val="accent4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Level 3</a:t>
          </a:r>
        </a:p>
      </dsp:txBody>
      <dsp:txXfrm>
        <a:off x="4356836" y="5210094"/>
        <a:ext cx="1862359" cy="568019"/>
      </dsp:txXfrm>
    </dsp:sp>
    <dsp:sp modelId="{BED5A3A8-3182-47EA-9140-4C51BC1E5F7C}">
      <dsp:nvSpPr>
        <dsp:cNvPr id="0" name=""/>
        <dsp:cNvSpPr/>
      </dsp:nvSpPr>
      <dsp:spPr>
        <a:xfrm>
          <a:off x="6591668" y="4809686"/>
          <a:ext cx="1862359" cy="568019"/>
        </a:xfrm>
        <a:prstGeom prst="rect">
          <a:avLst/>
        </a:prstGeom>
        <a:solidFill>
          <a:schemeClr val="accent4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15 hours training</a:t>
          </a:r>
        </a:p>
      </dsp:txBody>
      <dsp:txXfrm>
        <a:off x="6591668" y="4809686"/>
        <a:ext cx="1862359" cy="568019"/>
      </dsp:txXfrm>
    </dsp:sp>
    <dsp:sp modelId="{AF21490A-3D28-4D97-B33B-08E2C29DAA3D}">
      <dsp:nvSpPr>
        <dsp:cNvPr id="0" name=""/>
        <dsp:cNvSpPr/>
      </dsp:nvSpPr>
      <dsp:spPr>
        <a:xfrm>
          <a:off x="6591668" y="5610501"/>
          <a:ext cx="2067628" cy="568019"/>
        </a:xfrm>
        <a:prstGeom prst="rect">
          <a:avLst/>
        </a:prstGeom>
        <a:solidFill>
          <a:schemeClr val="accent4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Integrating CS content</a:t>
          </a:r>
        </a:p>
      </dsp:txBody>
      <dsp:txXfrm>
        <a:off x="6591668" y="5610501"/>
        <a:ext cx="2067628" cy="56801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BE7947-A2B7-4063-A3EC-3D93A94EB2D1}">
      <dsp:nvSpPr>
        <dsp:cNvPr id="0" name=""/>
        <dsp:cNvSpPr/>
      </dsp:nvSpPr>
      <dsp:spPr>
        <a:xfrm rot="10800000">
          <a:off x="2776248" y="1136"/>
          <a:ext cx="7782947" cy="1418585"/>
        </a:xfrm>
        <a:prstGeom prst="homePlate">
          <a:avLst/>
        </a:prstGeom>
        <a:solidFill>
          <a:schemeClr val="tx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5557" tIns="76200" rIns="14224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en-US" sz="2000" kern="1200">
              <a:solidFill>
                <a:schemeClr val="bg1"/>
              </a:solidFill>
            </a:rPr>
            <a:t>up to 16 hours each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Minecraft Education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Computer Science in Minecraft</a:t>
          </a:r>
        </a:p>
      </dsp:txBody>
      <dsp:txXfrm rot="10800000">
        <a:off x="3130894" y="1136"/>
        <a:ext cx="7428301" cy="1418585"/>
      </dsp:txXfrm>
    </dsp:sp>
    <dsp:sp modelId="{67167C6F-2EF5-48B7-8188-AE4B02323A9A}">
      <dsp:nvSpPr>
        <dsp:cNvPr id="0" name=""/>
        <dsp:cNvSpPr/>
      </dsp:nvSpPr>
      <dsp:spPr>
        <a:xfrm>
          <a:off x="0" y="111055"/>
          <a:ext cx="3263526" cy="1022246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C3FE75-A6AB-4192-898E-A40C513762FE}">
      <dsp:nvSpPr>
        <dsp:cNvPr id="0" name=""/>
        <dsp:cNvSpPr/>
      </dsp:nvSpPr>
      <dsp:spPr>
        <a:xfrm rot="10800000">
          <a:off x="2653385" y="1812752"/>
          <a:ext cx="7934403" cy="1732305"/>
        </a:xfrm>
        <a:prstGeom prst="homePlate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5557" tIns="76200" rIns="14224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1 to 5-day workshops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CS Fundamentals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CS Discoveries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CS Principles (also offered as an AP course)</a:t>
          </a:r>
        </a:p>
      </dsp:txBody>
      <dsp:txXfrm rot="10800000">
        <a:off x="3086461" y="1812752"/>
        <a:ext cx="7501327" cy="1732305"/>
      </dsp:txXfrm>
    </dsp:sp>
    <dsp:sp modelId="{B25AC8CF-275B-4174-9ABC-EB317B1F3550}">
      <dsp:nvSpPr>
        <dsp:cNvPr id="0" name=""/>
        <dsp:cNvSpPr/>
      </dsp:nvSpPr>
      <dsp:spPr>
        <a:xfrm>
          <a:off x="775533" y="1854167"/>
          <a:ext cx="1731809" cy="1540385"/>
        </a:xfrm>
        <a:prstGeom prst="round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822F13-6A40-4360-BE0C-504AA13A89FA}">
      <dsp:nvSpPr>
        <dsp:cNvPr id="0" name=""/>
        <dsp:cNvSpPr/>
      </dsp:nvSpPr>
      <dsp:spPr>
        <a:xfrm rot="10800000">
          <a:off x="2780478" y="3953252"/>
          <a:ext cx="7782947" cy="1418585"/>
        </a:xfrm>
        <a:prstGeom prst="homePlate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5557" tIns="76200" rIns="14224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kern="1200">
              <a:solidFill>
                <a:schemeClr val="bg1"/>
              </a:solidFill>
            </a:rPr>
            <a:t>Flexible Training Options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300" kern="1200"/>
            <a:t>Computational Thinking		Cybersecurity Basics                               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300" kern="1200"/>
            <a:t>Cybersecurity With </a:t>
          </a:r>
          <a:r>
            <a:rPr lang="en-US" sz="1300" kern="1200" err="1"/>
            <a:t>Micro:bits</a:t>
          </a:r>
          <a:r>
            <a:rPr lang="en-US" sz="1300" kern="1200"/>
            <a:t>		Intro to </a:t>
          </a:r>
          <a:r>
            <a:rPr lang="en-US" sz="1300" kern="1200" err="1"/>
            <a:t>Micro:bit</a:t>
          </a:r>
          <a:r>
            <a:rPr lang="en-US" sz="1300" kern="1200"/>
            <a:t> Using Block Coding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300" kern="1200"/>
            <a:t>Intro to Python Using Micro:bit		Micro:bit with STEM EDA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300" kern="1200"/>
            <a:t>Cyber Society				STEM EDA, and Science +		</a:t>
          </a:r>
        </a:p>
      </dsp:txBody>
      <dsp:txXfrm rot="10800000">
        <a:off x="3135124" y="3953252"/>
        <a:ext cx="7428301" cy="1418585"/>
      </dsp:txXfrm>
    </dsp:sp>
    <dsp:sp modelId="{40E82E6F-1B7B-44FC-8425-164CD6D950DF}">
      <dsp:nvSpPr>
        <dsp:cNvPr id="0" name=""/>
        <dsp:cNvSpPr/>
      </dsp:nvSpPr>
      <dsp:spPr>
        <a:xfrm>
          <a:off x="194514" y="4214115"/>
          <a:ext cx="3022367" cy="873735"/>
        </a:xfrm>
        <a:prstGeom prst="roundRect">
          <a:avLst/>
        </a:prstGeom>
        <a:blipFill>
          <a:blip xmlns:r="http://schemas.openxmlformats.org/officeDocument/2006/relationships" r:embed="rId3"/>
          <a:srcRect/>
          <a:stretch>
            <a:fillRect t="-3000" b="-3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Segoe UI" panose="020B0502040204020203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66CA51-F936-394B-9806-25184CB372C6}" type="datetimeFigureOut">
              <a:rPr lang="en-US" smtClean="0">
                <a:latin typeface="Segoe UI" panose="020B0502040204020203" pitchFamily="34" charset="0"/>
              </a:rPr>
              <a:t>3/17/2024</a:t>
            </a:fld>
            <a:endParaRPr lang="en-US">
              <a:latin typeface="Segoe UI" panose="020B0502040204020203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Segoe UI" panose="020B0502040204020203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F3835D-1F67-8740-A6E3-E9CBFBC1AAFA}" type="slidenum">
              <a:rPr lang="en-US" smtClean="0">
                <a:latin typeface="Segoe UI" panose="020B0502040204020203" pitchFamily="34" charset="0"/>
              </a:rPr>
              <a:t>‹#›</a:t>
            </a:fld>
            <a:endParaRPr lang="en-US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9674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Segoe UI" panose="020B0502040204020203" pitchFamily="34" charset="0"/>
              </a:defRPr>
            </a:lvl1pPr>
          </a:lstStyle>
          <a:p>
            <a:fld id="{D1379AAA-C0C0-CB49-8400-60D4C0C57CDC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Segoe UI" panose="020B0502040204020203" pitchFamily="34" charset="0"/>
              </a:defRPr>
            </a:lvl1pPr>
          </a:lstStyle>
          <a:p>
            <a:fld id="{3C1A31D5-59AE-914B-B6B8-D3FB1071DE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017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4" rtl="0" eaLnBrk="1" latinLnBrk="0" hangingPunct="1">
      <a:defRPr sz="1200" b="0" i="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1pPr>
    <a:lvl2pPr marL="457178" algn="l" defTabSz="914354" rtl="0" eaLnBrk="1" latinLnBrk="0" hangingPunct="1">
      <a:defRPr sz="1200" b="0" i="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2pPr>
    <a:lvl3pPr marL="914354" algn="l" defTabSz="914354" rtl="0" eaLnBrk="1" latinLnBrk="0" hangingPunct="1">
      <a:defRPr sz="1200" b="0" i="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3pPr>
    <a:lvl4pPr marL="1371532" algn="l" defTabSz="914354" rtl="0" eaLnBrk="1" latinLnBrk="0" hangingPunct="1">
      <a:defRPr sz="1200" b="0" i="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4pPr>
    <a:lvl5pPr marL="1828709" algn="l" defTabSz="914354" rtl="0" eaLnBrk="1" latinLnBrk="0" hangingPunct="1">
      <a:defRPr sz="1200" b="0" i="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ode.org/educate/professional-learning/middle-high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22C71-FE57-4B9A-AC4B-B46CC73ADB8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9768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B489B8-E811-4485-B3EE-ED2CE14FC04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67245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Professional Learning Program Details | Code.org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1A31D5-59AE-914B-B6B8-D3FB1071DED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0974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TYLER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1A31D5-59AE-914B-B6B8-D3FB1071DED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8609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432e5d4146_0_6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1432e5d4146_0_6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432e5d4146_0_1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1432e5d4146_0_1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432e5d4146_0_6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1432e5d4146_0_6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1432e5d4146_0_5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1432e5d4146_0_5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5fe047567e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15fe047567e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8275dd6f14_3_7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5" name="Google Shape;685;g8275dd6f14_3_7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1A31D5-59AE-914B-B6B8-D3FB1071DED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478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https://code.org/promote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1A31D5-59AE-914B-B6B8-D3FB1071DED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695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1A31D5-59AE-914B-B6B8-D3FB1071DEDB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572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g9c77de6ce0_0_1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7" name="Google Shape;1277;g9c77de6ce0_0_1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g6c5ab03d91_0_1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9" name="Google Shape;1259;g6c5ab03d91_0_1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1A31D5-59AE-914B-B6B8-D3FB1071DEDB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1843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https://code.org/districts</a:t>
            </a:r>
          </a:p>
          <a:p>
            <a:endParaRPr lang="en-US" dirty="0"/>
          </a:p>
          <a:p>
            <a:r>
              <a:rPr lang="en-US" dirty="0"/>
              <a:t>https://docs.google.com/forms/d/e/1FAIpQLSfFV_iJoDK4erZxIeX_tZiq5vZ7ZDa9HFjHbYzBDNLT9rIFhQ/viewform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1A31D5-59AE-914B-B6B8-D3FB1071DEDB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940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https://code.org/promote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1A31D5-59AE-914B-B6B8-D3FB1071DED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3404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https://code.org/promote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1A31D5-59AE-914B-B6B8-D3FB1071DED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308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https://code.org/promote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1A31D5-59AE-914B-B6B8-D3FB1071DED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8089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https://advocacy.code.org/stateofcs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1A31D5-59AE-914B-B6B8-D3FB1071DED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9670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https://advocacy.code.org/stateofcs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1A31D5-59AE-914B-B6B8-D3FB1071DED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3173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1A31D5-59AE-914B-B6B8-D3FB1071DED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778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https://www.nd.gov/dpi/computer-science-and-cybersecurity-credentials</a:t>
            </a: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1A31D5-59AE-914B-B6B8-D3FB1071DED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pPr marL="0" marR="0" lvl="0" indent="0" algn="r" defTabSz="9317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6340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few people looking at a computer&#10;&#10;Description automatically generated with low confidence">
            <a:extLst>
              <a:ext uri="{FF2B5EF4-FFF2-40B4-BE49-F238E27FC236}">
                <a16:creationId xmlns:a16="http://schemas.microsoft.com/office/drawing/2014/main" id="{CE3B45D3-5DDD-4C3D-A57A-378038FBD2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29640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 b="1" i="0" cap="all" spc="0" baseline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fld id="{584AFF75-BD5D-E342-A9F1-12EC02DB40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116D3B-431F-445C-A7BF-970F01C3AE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2799" y="406400"/>
            <a:ext cx="4876799" cy="1971041"/>
          </a:xfr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CFF84AA-24D3-4053-AB9C-FC82E9D795E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83110" y="2682783"/>
            <a:ext cx="4956175" cy="3595554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32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>
              <a:spcBef>
                <a:spcPts val="0"/>
              </a:spcBef>
              <a:spcAft>
                <a:spcPts val="600"/>
              </a:spcAft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2pPr>
            <a:lvl3pPr>
              <a:spcBef>
                <a:spcPts val="0"/>
              </a:spcBef>
              <a:spcAft>
                <a:spcPts val="600"/>
              </a:spcAft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3pPr>
            <a:lvl4pPr>
              <a:spcBef>
                <a:spcPts val="0"/>
              </a:spcBef>
              <a:spcAft>
                <a:spcPts val="600"/>
              </a:spcAft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4pPr>
            <a:lvl5pPr>
              <a:spcBef>
                <a:spcPts val="0"/>
              </a:spcBef>
              <a:spcAft>
                <a:spcPts val="600"/>
              </a:spcAft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8503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A4FEDC-BAF8-4DAC-A1FC-D71419223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58515-C1FE-4FC6-A571-48A5D206112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8BFE4E51-FA15-4EC0-8129-B3A2B8BD9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3940" y="365129"/>
            <a:ext cx="11384595" cy="941157"/>
          </a:xfrm>
        </p:spPr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Enter Title Here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110C5D3E-7090-4C5E-8088-D040B0F91F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43942" y="1409228"/>
            <a:ext cx="5470004" cy="4844180"/>
          </a:xfrm>
        </p:spPr>
        <p:txBody>
          <a:bodyPr/>
          <a:lstStyle>
            <a:lvl1pPr>
              <a:defRPr sz="2000"/>
            </a:lvl1pPr>
            <a:lvl2pPr>
              <a:spcAft>
                <a:spcPts val="959"/>
              </a:spcAft>
              <a:defRPr sz="1800"/>
            </a:lvl2pPr>
            <a:lvl3pPr>
              <a:tabLst>
                <a:tab pos="169629" algn="l"/>
                <a:tab pos="339257" algn="l"/>
              </a:tabLst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CE0AE3F5-6982-4A38-8591-8A0B200CFBE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96000" y="1409228"/>
            <a:ext cx="5621163" cy="4844180"/>
          </a:xfrm>
        </p:spPr>
        <p:txBody>
          <a:bodyPr/>
          <a:lstStyle>
            <a:lvl1pPr>
              <a:defRPr sz="2000"/>
            </a:lvl1pPr>
            <a:lvl2pPr>
              <a:spcAft>
                <a:spcPts val="959"/>
              </a:spcAft>
              <a:defRPr sz="1800"/>
            </a:lvl2pPr>
            <a:lvl3pPr>
              <a:tabLst>
                <a:tab pos="169629" algn="l"/>
                <a:tab pos="339257" algn="l"/>
              </a:tabLst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813726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A4FEDC-BAF8-4DAC-A1FC-D71419223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58515-C1FE-4FC6-A571-48A5D206112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8BFE4E51-FA15-4EC0-8129-B3A2B8BD9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3940" y="365129"/>
            <a:ext cx="11384595" cy="94115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Enter Title Here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110C5D3E-7090-4C5E-8088-D040B0F91F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43942" y="1409228"/>
            <a:ext cx="5470004" cy="4844180"/>
          </a:xfrm>
        </p:spPr>
        <p:txBody>
          <a:bodyPr/>
          <a:lstStyle>
            <a:lvl2pPr>
              <a:spcAft>
                <a:spcPts val="959"/>
              </a:spcAft>
              <a:defRPr/>
            </a:lvl2pPr>
            <a:lvl3pPr>
              <a:tabLst>
                <a:tab pos="169629" algn="l"/>
                <a:tab pos="339257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CE0AE3F5-6982-4A38-8591-8A0B200CFBE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96000" y="1409228"/>
            <a:ext cx="5621163" cy="4844180"/>
          </a:xfrm>
        </p:spPr>
        <p:txBody>
          <a:bodyPr/>
          <a:lstStyle>
            <a:lvl2pPr>
              <a:spcAft>
                <a:spcPts val="959"/>
              </a:spcAft>
              <a:defRPr/>
            </a:lvl2pPr>
            <a:lvl3pPr>
              <a:tabLst>
                <a:tab pos="169629" algn="l"/>
                <a:tab pos="339257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326183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EC3737-DC80-4920-9FDC-124927F98C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FF58515-C1FE-4FC6-A571-48A5D2061125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54DBBEF8-009C-4BE0-9D18-16ECF300634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3941" y="1764839"/>
            <a:ext cx="3714871" cy="425382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B8FC0271-1041-4E10-A525-3AAD4809D6D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06037" y="1764839"/>
            <a:ext cx="3711199" cy="4253824"/>
          </a:xfrm>
        </p:spPr>
        <p:txBody>
          <a:bodyPr/>
          <a:lstStyle>
            <a:lvl3pPr>
              <a:tabLst>
                <a:tab pos="169629" algn="l"/>
                <a:tab pos="339257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9AFB8DDE-9A18-4AFB-B092-5B1340961B5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59168" y="1764839"/>
            <a:ext cx="3711199" cy="425382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804130C-9D7C-4BF3-BC1B-45592CC644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3941" y="365129"/>
            <a:ext cx="11426425" cy="94115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Enter Title Here</a:t>
            </a:r>
          </a:p>
        </p:txBody>
      </p:sp>
    </p:spTree>
    <p:extLst>
      <p:ext uri="{BB962C8B-B14F-4D97-AF65-F5344CB8AC3E}">
        <p14:creationId xmlns:p14="http://schemas.microsoft.com/office/powerpoint/2010/main" val="29104749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A4FEDC-BAF8-4DAC-A1FC-D71419223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58515-C1FE-4FC6-A571-48A5D206112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8BFE4E51-FA15-4EC0-8129-B3A2B8BD9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3940" y="365129"/>
            <a:ext cx="11384595" cy="941157"/>
          </a:xfrm>
        </p:spPr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Enter Title Here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110C5D3E-7090-4C5E-8088-D040B0F91F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43942" y="1409228"/>
            <a:ext cx="5470004" cy="4844180"/>
          </a:xfrm>
        </p:spPr>
        <p:txBody>
          <a:bodyPr/>
          <a:lstStyle>
            <a:lvl1pPr>
              <a:defRPr sz="2000"/>
            </a:lvl1pPr>
            <a:lvl2pPr>
              <a:spcAft>
                <a:spcPts val="959"/>
              </a:spcAft>
              <a:defRPr sz="1800"/>
            </a:lvl2pPr>
            <a:lvl3pPr>
              <a:tabLst>
                <a:tab pos="169629" algn="l"/>
                <a:tab pos="339257" algn="l"/>
              </a:tabLst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CE0AE3F5-6982-4A38-8591-8A0B200CFBE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96000" y="1409228"/>
            <a:ext cx="5621163" cy="4844180"/>
          </a:xfrm>
        </p:spPr>
        <p:txBody>
          <a:bodyPr/>
          <a:lstStyle>
            <a:lvl1pPr>
              <a:defRPr sz="2000"/>
            </a:lvl1pPr>
            <a:lvl2pPr>
              <a:spcAft>
                <a:spcPts val="959"/>
              </a:spcAft>
              <a:defRPr sz="1800"/>
            </a:lvl2pPr>
            <a:lvl3pPr>
              <a:tabLst>
                <a:tab pos="169629" algn="l"/>
                <a:tab pos="339257" algn="l"/>
              </a:tabLst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734112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DDA039DA-C997-4866-AF0E-83E809304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FF58515-C1FE-4FC6-A571-48A5D2061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54968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Section 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4C9A2FE-5B00-4BE6-960E-5EDE1BE4DE2B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92016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b="0" i="0">
              <a:latin typeface="Segoe UI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2E3E10-7D26-4036-A228-5B0702175955}"/>
              </a:ext>
            </a:extLst>
          </p:cNvPr>
          <p:cNvSpPr txBox="1"/>
          <p:nvPr userDrawn="1"/>
        </p:nvSpPr>
        <p:spPr>
          <a:xfrm>
            <a:off x="595885" y="739080"/>
            <a:ext cx="11000230" cy="5489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4B9E5C-5B20-4159-ACAD-E686E9AA62BB}"/>
              </a:ext>
            </a:extLst>
          </p:cNvPr>
          <p:cNvSpPr/>
          <p:nvPr userDrawn="1"/>
        </p:nvSpPr>
        <p:spPr>
          <a:xfrm>
            <a:off x="595885" y="739080"/>
            <a:ext cx="11000230" cy="5489025"/>
          </a:xfrm>
          <a:prstGeom prst="rect">
            <a:avLst/>
          </a:prstGeom>
          <a:solidFill>
            <a:srgbClr val="796E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BE0719C-302B-4EC8-A403-0D78DB0668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5313" y="3068831"/>
            <a:ext cx="11001375" cy="830262"/>
          </a:xfrm>
        </p:spPr>
        <p:txBody>
          <a:bodyPr anchor="ctr"/>
          <a:lstStyle>
            <a:lvl1pPr marL="0" indent="0" algn="ctr">
              <a:buNone/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Enter Section Title Here</a:t>
            </a:r>
          </a:p>
        </p:txBody>
      </p:sp>
    </p:spTree>
    <p:extLst>
      <p:ext uri="{BB962C8B-B14F-4D97-AF65-F5344CB8AC3E}">
        <p14:creationId xmlns:p14="http://schemas.microsoft.com/office/powerpoint/2010/main" val="20467953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Section 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2E3E10-7D26-4036-A228-5B0702175955}"/>
              </a:ext>
            </a:extLst>
          </p:cNvPr>
          <p:cNvSpPr txBox="1"/>
          <p:nvPr userDrawn="1"/>
        </p:nvSpPr>
        <p:spPr>
          <a:xfrm>
            <a:off x="595885" y="739080"/>
            <a:ext cx="11000230" cy="5489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3" name="Rectangle 12"/>
          <p:cNvSpPr>
            <a:spLocks/>
          </p:cNvSpPr>
          <p:nvPr userDrawn="1"/>
        </p:nvSpPr>
        <p:spPr>
          <a:xfrm>
            <a:off x="0" y="0"/>
            <a:ext cx="92016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b="0" i="0">
              <a:latin typeface="Segoe UI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4B9E5C-5B20-4159-ACAD-E686E9AA62BB}"/>
              </a:ext>
            </a:extLst>
          </p:cNvPr>
          <p:cNvSpPr/>
          <p:nvPr userDrawn="1"/>
        </p:nvSpPr>
        <p:spPr>
          <a:xfrm>
            <a:off x="595885" y="739080"/>
            <a:ext cx="11000230" cy="5489025"/>
          </a:xfrm>
          <a:prstGeom prst="rect">
            <a:avLst/>
          </a:prstGeom>
          <a:solidFill>
            <a:srgbClr val="796E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BE0719C-302B-4EC8-A403-0D78DB0668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5313" y="3068831"/>
            <a:ext cx="11001375" cy="830262"/>
          </a:xfrm>
        </p:spPr>
        <p:txBody>
          <a:bodyPr anchor="ctr"/>
          <a:lstStyle>
            <a:lvl1pPr marL="0" indent="0" algn="ctr">
              <a:buNone/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Enter Section Title Here</a:t>
            </a:r>
          </a:p>
        </p:txBody>
      </p:sp>
    </p:spTree>
    <p:extLst>
      <p:ext uri="{BB962C8B-B14F-4D97-AF65-F5344CB8AC3E}">
        <p14:creationId xmlns:p14="http://schemas.microsoft.com/office/powerpoint/2010/main" val="9909061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ection 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0146A3F-2A78-4691-A8AA-157401095B47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92016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b="0" i="0">
              <a:latin typeface="Segoe UI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2E3E10-7D26-4036-A228-5B0702175955}"/>
              </a:ext>
            </a:extLst>
          </p:cNvPr>
          <p:cNvSpPr txBox="1"/>
          <p:nvPr userDrawn="1"/>
        </p:nvSpPr>
        <p:spPr>
          <a:xfrm>
            <a:off x="595885" y="739080"/>
            <a:ext cx="11000230" cy="5489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4B9E5C-5B20-4159-ACAD-E686E9AA62BB}"/>
              </a:ext>
            </a:extLst>
          </p:cNvPr>
          <p:cNvSpPr/>
          <p:nvPr userDrawn="1"/>
        </p:nvSpPr>
        <p:spPr>
          <a:xfrm>
            <a:off x="595885" y="739080"/>
            <a:ext cx="11000230" cy="5489025"/>
          </a:xfrm>
          <a:prstGeom prst="rect">
            <a:avLst/>
          </a:prstGeom>
          <a:solidFill>
            <a:srgbClr val="796E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BE0719C-302B-4EC8-A403-0D78DB0668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5313" y="3068831"/>
            <a:ext cx="11001375" cy="830262"/>
          </a:xfrm>
        </p:spPr>
        <p:txBody>
          <a:bodyPr anchor="ctr"/>
          <a:lstStyle>
            <a:lvl1pPr marL="0" indent="0" algn="ctr">
              <a:buNone/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Enter Section Title Here</a:t>
            </a:r>
          </a:p>
        </p:txBody>
      </p:sp>
    </p:spTree>
    <p:extLst>
      <p:ext uri="{BB962C8B-B14F-4D97-AF65-F5344CB8AC3E}">
        <p14:creationId xmlns:p14="http://schemas.microsoft.com/office/powerpoint/2010/main" val="16445654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Section 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4C9A2FE-5B00-4BE6-960E-5EDE1BE4DE2B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92016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b="0" i="0">
              <a:latin typeface="Segoe UI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2E3E10-7D26-4036-A228-5B0702175955}"/>
              </a:ext>
            </a:extLst>
          </p:cNvPr>
          <p:cNvSpPr txBox="1"/>
          <p:nvPr userDrawn="1"/>
        </p:nvSpPr>
        <p:spPr>
          <a:xfrm>
            <a:off x="595885" y="739080"/>
            <a:ext cx="11000230" cy="5489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4B9E5C-5B20-4159-ACAD-E686E9AA62BB}"/>
              </a:ext>
            </a:extLst>
          </p:cNvPr>
          <p:cNvSpPr/>
          <p:nvPr userDrawn="1"/>
        </p:nvSpPr>
        <p:spPr>
          <a:xfrm>
            <a:off x="595885" y="739080"/>
            <a:ext cx="11000230" cy="5489025"/>
          </a:xfrm>
          <a:prstGeom prst="rect">
            <a:avLst/>
          </a:prstGeom>
          <a:solidFill>
            <a:srgbClr val="796E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BE0719C-302B-4EC8-A403-0D78DB0668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5313" y="3068831"/>
            <a:ext cx="11001375" cy="830262"/>
          </a:xfrm>
        </p:spPr>
        <p:txBody>
          <a:bodyPr anchor="ctr"/>
          <a:lstStyle>
            <a:lvl1pPr marL="0" indent="0" algn="ctr">
              <a:buNone/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Enter Section Title Here</a:t>
            </a:r>
          </a:p>
        </p:txBody>
      </p:sp>
    </p:spTree>
    <p:extLst>
      <p:ext uri="{BB962C8B-B14F-4D97-AF65-F5344CB8AC3E}">
        <p14:creationId xmlns:p14="http://schemas.microsoft.com/office/powerpoint/2010/main" val="21323466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D Logo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AD5E0767-3F82-443A-B0F6-557EA7D564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8485" y="2303923"/>
            <a:ext cx="4255029" cy="225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76259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D IT Logo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4B10DD-903C-46BE-91D0-4D0F6CDA85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7182" y="2260861"/>
            <a:ext cx="10797635" cy="2140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8396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DDA039DA-C997-4866-AF0E-83E809304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FF58515-C1FE-4FC6-A571-48A5D2061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2813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D Logo Blac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BBDABA-89E5-43A4-9546-2479F90350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1716" y="2358514"/>
            <a:ext cx="4048567" cy="2140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716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D IT Logo Blac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4B10DD-903C-46BE-91D0-4D0F6CDA85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7182" y="2260861"/>
            <a:ext cx="10797635" cy="214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5730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56A4602-340D-4369-9367-D411F81BB6C6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6096000" y="0"/>
            <a:ext cx="4810125" cy="6858000"/>
          </a:xfrm>
          <a:solidFill>
            <a:schemeClr val="accent2"/>
          </a:solidFill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sz="2000"/>
            </a:lvl1pPr>
          </a:lstStyle>
          <a:p>
            <a:pPr lvl="0"/>
            <a:r>
              <a:rPr lang="en-US"/>
              <a:t>Select to change fill color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5" hasCustomPrompt="1"/>
          </p:nvPr>
        </p:nvSpPr>
        <p:spPr>
          <a:xfrm>
            <a:off x="6995829" y="1122179"/>
            <a:ext cx="3229543" cy="4613641"/>
          </a:xfr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360000" tIns="360000" rIns="360000" bIns="360000">
            <a:normAutofit/>
          </a:bodyPr>
          <a:lstStyle>
            <a:lvl1pPr algn="ctr">
              <a:defRPr sz="1001" b="1" i="0" cap="none" spc="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to add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10905893" y="4"/>
            <a:ext cx="1286106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b="0" i="0">
              <a:latin typeface="Segoe UI" panose="020B0502040204020203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29640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 b="1" i="0" cap="all" spc="0" baseline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fld id="{584AFF75-BD5D-E342-A9F1-12EC02DB40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116D3B-431F-445C-A7BF-970F01C3AE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2799" y="406400"/>
            <a:ext cx="4876799" cy="1971041"/>
          </a:xfr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CFF84AA-24D3-4053-AB9C-FC82E9D795E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83110" y="2682783"/>
            <a:ext cx="4956175" cy="3595554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32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>
              <a:spcBef>
                <a:spcPts val="0"/>
              </a:spcBef>
              <a:spcAft>
                <a:spcPts val="600"/>
              </a:spcAft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2pPr>
            <a:lvl3pPr>
              <a:spcBef>
                <a:spcPts val="0"/>
              </a:spcBef>
              <a:spcAft>
                <a:spcPts val="600"/>
              </a:spcAft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3pPr>
            <a:lvl4pPr>
              <a:spcBef>
                <a:spcPts val="0"/>
              </a:spcBef>
              <a:spcAft>
                <a:spcPts val="600"/>
              </a:spcAft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4pPr>
            <a:lvl5pPr>
              <a:spcBef>
                <a:spcPts val="0"/>
              </a:spcBef>
              <a:spcAft>
                <a:spcPts val="600"/>
              </a:spcAft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221645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CF549D0-56C8-4C3D-AF87-973DF34FCEE3}"/>
              </a:ext>
            </a:extLst>
          </p:cNvPr>
          <p:cNvSpPr/>
          <p:nvPr userDrawn="1"/>
        </p:nvSpPr>
        <p:spPr>
          <a:xfrm>
            <a:off x="0" y="0"/>
            <a:ext cx="6096000" cy="685800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29640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 b="1" i="0" cap="all" spc="0" baseline="0">
                <a:solidFill>
                  <a:schemeClr val="tx1"/>
                </a:solidFill>
                <a:latin typeface="Muli Black" charset="0"/>
                <a:ea typeface="Muli Black" charset="0"/>
                <a:cs typeface="Muli Black" charset="0"/>
              </a:defRPr>
            </a:lvl1pPr>
          </a:lstStyle>
          <a:p>
            <a:fld id="{584AFF75-BD5D-E342-A9F1-12EC02DB40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8BB24-2251-42C5-8852-A603FD44907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85507" y="2084989"/>
            <a:ext cx="5193566" cy="3950371"/>
          </a:xfrm>
        </p:spPr>
        <p:txBody>
          <a:bodyPr/>
          <a:lstStyle>
            <a:lvl1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>
              <a:spcBef>
                <a:spcPts val="600"/>
              </a:spcBef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88AAC3E-7211-464C-BD28-3BD85A35AD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5507" y="1013204"/>
            <a:ext cx="5193566" cy="941157"/>
          </a:xfr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Enter Title Here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6FCD0F2-60A3-49C8-8951-76C91BF11A03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0" y="0"/>
            <a:ext cx="6096000" cy="6858000"/>
          </a:xfrm>
          <a:solidFill>
            <a:schemeClr val="accent1"/>
          </a:solidFill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Select to change fill color</a:t>
            </a:r>
          </a:p>
        </p:txBody>
      </p:sp>
    </p:spTree>
    <p:extLst>
      <p:ext uri="{BB962C8B-B14F-4D97-AF65-F5344CB8AC3E}">
        <p14:creationId xmlns:p14="http://schemas.microsoft.com/office/powerpoint/2010/main" val="3331979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3E8188C-7132-4E51-B0B1-1E55803C532F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096000" y="0"/>
            <a:ext cx="6095999" cy="6858000"/>
          </a:xfrm>
          <a:solidFill>
            <a:schemeClr val="accent2"/>
          </a:solidFill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Select to change fill color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29640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 b="1" i="0" cap="all" spc="0" baseline="0">
                <a:solidFill>
                  <a:schemeClr val="tx1"/>
                </a:solidFill>
                <a:latin typeface="Muli Black" charset="0"/>
                <a:ea typeface="Muli Black" charset="0"/>
                <a:cs typeface="Muli Black" charset="0"/>
              </a:defRPr>
            </a:lvl1pPr>
          </a:lstStyle>
          <a:p>
            <a:fld id="{584AFF75-BD5D-E342-A9F1-12EC02DB40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8BB24-2251-42C5-8852-A603FD44907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1435" y="2508069"/>
            <a:ext cx="5193566" cy="3950371"/>
          </a:xfrm>
        </p:spPr>
        <p:txBody>
          <a:bodyPr/>
          <a:lstStyle>
            <a:lvl1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>
              <a:spcBef>
                <a:spcPts val="600"/>
              </a:spcBef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88AAC3E-7211-464C-BD28-3BD85A35AD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435" y="1436284"/>
            <a:ext cx="5193566" cy="941157"/>
          </a:xfr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Enter Title Here</a:t>
            </a:r>
          </a:p>
        </p:txBody>
      </p:sp>
    </p:spTree>
    <p:extLst>
      <p:ext uri="{BB962C8B-B14F-4D97-AF65-F5344CB8AC3E}">
        <p14:creationId xmlns:p14="http://schemas.microsoft.com/office/powerpoint/2010/main" val="4651160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426425" y="1568824"/>
            <a:ext cx="3632388" cy="2321276"/>
          </a:xfrm>
          <a:prstGeom prst="rect">
            <a:avLst/>
          </a:prstGeom>
          <a:solidFill>
            <a:schemeClr val="tx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730" b="1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/>
              <a:t>Drop photo here</a:t>
            </a:r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4281364" y="1568824"/>
            <a:ext cx="3623050" cy="2321276"/>
          </a:xfrm>
          <a:prstGeom prst="rect">
            <a:avLst/>
          </a:prstGeom>
          <a:solidFill>
            <a:schemeClr val="tx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730" b="1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/>
              <a:t>Drop photo here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8126964" y="1568822"/>
            <a:ext cx="3634002" cy="2321277"/>
          </a:xfrm>
          <a:prstGeom prst="rect">
            <a:avLst/>
          </a:prstGeom>
          <a:solidFill>
            <a:schemeClr val="tx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730" b="1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/>
              <a:t>Drop photo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C3C6E4-E70A-4C0E-8056-0AD7042538C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FF58515-C1FE-4FC6-A571-48A5D2061125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7DF64F1-7940-4CD3-A8C6-BD74C5AA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941" y="365129"/>
            <a:ext cx="11426426" cy="9411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D05C6F88-4513-4107-9CBF-0669D51EB16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43941" y="3913088"/>
            <a:ext cx="3714871" cy="200012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3FD90455-CFC1-464B-9FBC-C6B9CBC0F42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206037" y="3913088"/>
            <a:ext cx="3711199" cy="200012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578B5060-728E-48A6-9779-27583BBDA48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059168" y="3913088"/>
            <a:ext cx="3711199" cy="200012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947528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 flipH="1">
            <a:off x="5392137" y="-1"/>
            <a:ext cx="6799858" cy="518160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351" b="0" i="0">
              <a:latin typeface="Segoe UI" panose="020B0502040204020203" pitchFamily="34" charset="0"/>
            </a:endParaRPr>
          </a:p>
        </p:txBody>
      </p:sp>
      <p:sp>
        <p:nvSpPr>
          <p:cNvPr id="9" name="Picture Placeholder 6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8610537" y="-2"/>
            <a:ext cx="3160258" cy="6858001"/>
          </a:xfrm>
          <a:solidFill>
            <a:schemeClr val="tx1"/>
          </a:solidFill>
          <a:ln>
            <a:noFill/>
          </a:ln>
        </p:spPr>
        <p:txBody>
          <a:bodyPr lIns="270000" tIns="270000" rIns="270000" bIns="27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to add</a:t>
            </a:r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4970937" y="0"/>
            <a:ext cx="3218400" cy="3218400"/>
          </a:xfrm>
          <a:solidFill>
            <a:schemeClr val="tx1"/>
          </a:solidFill>
          <a:ln>
            <a:noFill/>
          </a:ln>
        </p:spPr>
        <p:txBody>
          <a:bodyPr lIns="270000" tIns="270000" rIns="270000" bIns="27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to add</a:t>
            </a:r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4970937" y="3639600"/>
            <a:ext cx="3218400" cy="3218400"/>
          </a:xfrm>
          <a:solidFill>
            <a:schemeClr val="tx1"/>
          </a:solidFill>
          <a:ln>
            <a:noFill/>
          </a:ln>
        </p:spPr>
        <p:txBody>
          <a:bodyPr lIns="270000" tIns="270000" rIns="270000" bIns="27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to add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3734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 b="1" i="0" cap="all" spc="0" baseline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fld id="{584AFF75-BD5D-E342-A9F1-12EC02DB40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2EF4D8A-29F1-4D11-9268-8372FA7B9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278" y="391886"/>
            <a:ext cx="4636314" cy="19495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55FD2EB6-8563-4B90-BB53-5F9F20BECD5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00278" y="2612571"/>
            <a:ext cx="4636314" cy="3622551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 sz="3200"/>
            </a:lvl1pPr>
            <a:lvl2pPr>
              <a:spcBef>
                <a:spcPts val="0"/>
              </a:spcBef>
              <a:spcAft>
                <a:spcPts val="600"/>
              </a:spcAft>
              <a:defRPr/>
            </a:lvl2pPr>
            <a:lvl3pPr>
              <a:spcBef>
                <a:spcPts val="0"/>
              </a:spcBef>
              <a:spcAft>
                <a:spcPts val="600"/>
              </a:spcAft>
              <a:defRPr/>
            </a:lvl3pPr>
            <a:lvl4pPr>
              <a:spcBef>
                <a:spcPts val="0"/>
              </a:spcBef>
              <a:spcAft>
                <a:spcPts val="600"/>
              </a:spcAft>
              <a:defRPr/>
            </a:lvl4pPr>
            <a:lvl5pPr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68AD2D9C-D0E9-47A0-912A-1FAE6F4414C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727710" y="4217158"/>
            <a:ext cx="2927478" cy="2017964"/>
          </a:xfrm>
        </p:spPr>
        <p:txBody>
          <a:bodyPr/>
          <a:lstStyle>
            <a:lvl1pPr marL="173038" indent="-173038">
              <a:defRPr sz="2000">
                <a:solidFill>
                  <a:schemeClr val="bg1"/>
                </a:solidFill>
              </a:defRPr>
            </a:lvl1pPr>
            <a:lvl2pPr marL="0" indent="0">
              <a:defRPr>
                <a:solidFill>
                  <a:schemeClr val="bg1"/>
                </a:solidFill>
              </a:defRPr>
            </a:lvl2pPr>
            <a:lvl3pPr marL="0" indent="0">
              <a:defRPr>
                <a:solidFill>
                  <a:schemeClr val="bg1"/>
                </a:solidFill>
              </a:defRPr>
            </a:lvl3pPr>
            <a:lvl4pPr marL="0" indent="0">
              <a:defRPr>
                <a:solidFill>
                  <a:schemeClr val="bg1"/>
                </a:solidFill>
              </a:defRPr>
            </a:lvl4pPr>
            <a:lvl5pPr marL="0" indent="0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</p:spTree>
    <p:extLst>
      <p:ext uri="{BB962C8B-B14F-4D97-AF65-F5344CB8AC3E}">
        <p14:creationId xmlns:p14="http://schemas.microsoft.com/office/powerpoint/2010/main" val="13949009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25" hasCustomPrompt="1"/>
          </p:nvPr>
        </p:nvSpPr>
        <p:spPr>
          <a:xfrm>
            <a:off x="913246" y="1568638"/>
            <a:ext cx="10365508" cy="4508487"/>
          </a:xfrm>
          <a:solidFill>
            <a:schemeClr val="tx1"/>
          </a:solidFill>
          <a:ln>
            <a:noFill/>
          </a:ln>
        </p:spPr>
        <p:txBody>
          <a:bodyPr lIns="360000" tIns="360000" rIns="360000" bIns="36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to add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33F936B-44DC-46BD-8909-BDE54E64C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246" y="328401"/>
            <a:ext cx="8161361" cy="1240237"/>
          </a:xfrm>
        </p:spPr>
        <p:txBody>
          <a:bodyPr>
            <a:noAutofit/>
          </a:bodyPr>
          <a:lstStyle>
            <a:lvl1pPr>
              <a:defRPr sz="4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995508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4A74AD3-0AA0-4825-830B-9FEED176409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9824"/>
            <a:ext cx="12192001" cy="2520865"/>
          </a:xfrm>
          <a:solidFill>
            <a:schemeClr val="tx1"/>
          </a:solidFill>
        </p:spPr>
        <p:txBody>
          <a:bodyPr anchor="ctr" anchorCtr="0"/>
          <a:lstStyle>
            <a:lvl1pPr algn="ctr">
              <a:defRPr sz="1100" i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27364" y="629640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 b="1" i="0" cap="all" spc="0" baseline="0">
                <a:solidFill>
                  <a:schemeClr val="tx1"/>
                </a:solidFill>
                <a:latin typeface="Muli Black" charset="0"/>
                <a:ea typeface="Muli Black" charset="0"/>
                <a:cs typeface="Muli Black" charset="0"/>
              </a:defRPr>
            </a:lvl1pPr>
          </a:lstStyle>
          <a:p>
            <a:fld id="{584AFF75-BD5D-E342-A9F1-12EC02DB40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8BB24-2251-42C5-8852-A603FD44907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1434" y="2801899"/>
            <a:ext cx="11149130" cy="3164966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 sz="3200"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3pPr>
            <a:lvl4pPr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88AAC3E-7211-464C-BD28-3BD85A35A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900" y="249507"/>
            <a:ext cx="5193566" cy="204149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49220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CF549D0-56C8-4C3D-AF87-973DF34FCEE3}"/>
              </a:ext>
            </a:extLst>
          </p:cNvPr>
          <p:cNvSpPr/>
          <p:nvPr userDrawn="1"/>
        </p:nvSpPr>
        <p:spPr>
          <a:xfrm>
            <a:off x="-2" y="2"/>
            <a:ext cx="12192000" cy="17196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00068" y="629640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 b="1" i="0" cap="all" spc="0" baseline="0">
                <a:solidFill>
                  <a:schemeClr val="tx1"/>
                </a:solidFill>
                <a:latin typeface="Muli Black" charset="0"/>
                <a:ea typeface="Muli Black" charset="0"/>
                <a:cs typeface="Muli Black" charset="0"/>
              </a:defRPr>
            </a:lvl1pPr>
          </a:lstStyle>
          <a:p>
            <a:fld id="{584AFF75-BD5D-E342-A9F1-12EC02DB40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8BB24-2251-42C5-8852-A603FD44907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4138" y="1887509"/>
            <a:ext cx="11149129" cy="4310821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 sz="3200"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3pPr>
            <a:lvl4pPr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88AAC3E-7211-464C-BD28-3BD85A35A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34" y="473177"/>
            <a:ext cx="10901741" cy="94115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294900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Section 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02321E-06C0-427D-BE5A-897B9D25A4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2E3E10-7D26-4036-A228-5B0702175955}"/>
              </a:ext>
            </a:extLst>
          </p:cNvPr>
          <p:cNvSpPr txBox="1"/>
          <p:nvPr userDrawn="1"/>
        </p:nvSpPr>
        <p:spPr>
          <a:xfrm>
            <a:off x="595885" y="739080"/>
            <a:ext cx="11000230" cy="5489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BE0719C-302B-4EC8-A403-0D78DB0668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5313" y="2358189"/>
            <a:ext cx="11001375" cy="1540904"/>
          </a:xfrm>
        </p:spPr>
        <p:txBody>
          <a:bodyPr anchor="ctr"/>
          <a:lstStyle>
            <a:lvl1pPr marL="0" indent="0" algn="ctr">
              <a:buNone/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Enter Section Title Here</a:t>
            </a:r>
          </a:p>
        </p:txBody>
      </p:sp>
    </p:spTree>
    <p:extLst>
      <p:ext uri="{BB962C8B-B14F-4D97-AF65-F5344CB8AC3E}">
        <p14:creationId xmlns:p14="http://schemas.microsoft.com/office/powerpoint/2010/main" val="36698630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&amp; bod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D6CA091-5C30-46D6-AD78-180261CA8D52}"/>
              </a:ext>
            </a:extLst>
          </p:cNvPr>
          <p:cNvSpPr/>
          <p:nvPr userDrawn="1"/>
        </p:nvSpPr>
        <p:spPr>
          <a:xfrm>
            <a:off x="-1" y="0"/>
            <a:ext cx="12192001" cy="15098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A4FEDC-BAF8-4DAC-A1FC-D71419223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58515-C1FE-4FC6-A571-48A5D206112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8BFE4E51-FA15-4EC0-8129-B3A2B8BD9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940" y="365129"/>
            <a:ext cx="11384595" cy="94115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110C5D3E-7090-4C5E-8088-D040B0F91F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43941" y="1701208"/>
            <a:ext cx="11384595" cy="4552199"/>
          </a:xfrm>
        </p:spPr>
        <p:txBody>
          <a:bodyPr/>
          <a:lstStyle>
            <a:lvl1pPr>
              <a:defRPr>
                <a:solidFill>
                  <a:srgbClr val="796E66"/>
                </a:solidFill>
              </a:defRPr>
            </a:lvl1pPr>
            <a:lvl2pPr>
              <a:spcAft>
                <a:spcPts val="959"/>
              </a:spcAft>
              <a:defRPr>
                <a:solidFill>
                  <a:srgbClr val="796E66"/>
                </a:solidFill>
              </a:defRPr>
            </a:lvl2pPr>
            <a:lvl3pPr>
              <a:tabLst>
                <a:tab pos="169629" algn="l"/>
                <a:tab pos="339257" algn="l"/>
              </a:tabLst>
              <a:defRPr>
                <a:solidFill>
                  <a:srgbClr val="796E66"/>
                </a:solidFill>
              </a:defRPr>
            </a:lvl3pPr>
            <a:lvl4pPr>
              <a:defRPr>
                <a:solidFill>
                  <a:srgbClr val="796E66"/>
                </a:solidFill>
              </a:defRPr>
            </a:lvl4pPr>
            <a:lvl5pPr>
              <a:defRPr>
                <a:solidFill>
                  <a:srgbClr val="796E66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79287507"/>
      </p:ext>
    </p:extLst>
  </p:cSld>
  <p:clrMapOvr>
    <a:masterClrMapping/>
  </p:clrMapOvr>
  <p:transition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1ED9E-BD5B-4BF3-546C-0F1728A8C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0489EC-59D8-4662-2376-38E71BA496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C18C33-2141-1553-2DB6-5BC9B20D9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E4752-7752-4B4E-90D2-6B1670347F70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1B18FB-5A7C-7ED4-976A-EC2CEE9C4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0C79C4-1221-FF44-A09A-00D8BCE0A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ACC1E-328F-4E72-9D15-4C3B9B7BA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90254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C321B-869F-72AD-B902-D7BACC45F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EB455-BAF3-65C1-A993-5D6F149F8B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E80CE0-585A-11A6-2DF6-3527DDE634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FAB6C7-AD48-AB9E-691D-8FE3E0A06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E4752-7752-4B4E-90D2-6B1670347F70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DBCA01-2E16-04B8-F3FC-AB4D2A741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8A199C-F940-F1ED-ED1D-E84E81B4A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ACC1E-328F-4E72-9D15-4C3B9B7BA3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97158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08113" y="6462366"/>
            <a:ext cx="2743200" cy="3651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D61D338F-2367-F34E-9B07-92B676F15C98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00205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resenter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few people looking at a computer&#10;&#10;Description automatically generated with low confidence">
            <a:extLst>
              <a:ext uri="{FF2B5EF4-FFF2-40B4-BE49-F238E27FC236}">
                <a16:creationId xmlns:a16="http://schemas.microsoft.com/office/drawing/2014/main" id="{CE3B45D3-5DDD-4C3D-A57A-378038FBD2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29640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 b="1" i="0" cap="all" spc="0" baseline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fld id="{584AFF75-BD5D-E342-A9F1-12EC02DB40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116D3B-431F-445C-A7BF-970F01C3AE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2799" y="406400"/>
            <a:ext cx="4876799" cy="1971041"/>
          </a:xfr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CFF84AA-24D3-4053-AB9C-FC82E9D795E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83110" y="2682783"/>
            <a:ext cx="4956175" cy="3595554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32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>
              <a:spcBef>
                <a:spcPts val="0"/>
              </a:spcBef>
              <a:spcAft>
                <a:spcPts val="600"/>
              </a:spcAft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2pPr>
            <a:lvl3pPr>
              <a:spcBef>
                <a:spcPts val="0"/>
              </a:spcBef>
              <a:spcAft>
                <a:spcPts val="600"/>
              </a:spcAft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3pPr>
            <a:lvl4pPr>
              <a:spcBef>
                <a:spcPts val="0"/>
              </a:spcBef>
              <a:spcAft>
                <a:spcPts val="600"/>
              </a:spcAft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4pPr>
            <a:lvl5pPr>
              <a:spcBef>
                <a:spcPts val="0"/>
              </a:spcBef>
              <a:spcAft>
                <a:spcPts val="600"/>
              </a:spcAft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74993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Yellow Section 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682395BC-658C-4BB1-96FD-C32CF9722B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2E3E10-7D26-4036-A228-5B0702175955}"/>
              </a:ext>
            </a:extLst>
          </p:cNvPr>
          <p:cNvSpPr txBox="1"/>
          <p:nvPr userDrawn="1"/>
        </p:nvSpPr>
        <p:spPr>
          <a:xfrm>
            <a:off x="595885" y="739080"/>
            <a:ext cx="11000230" cy="5489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BE0719C-302B-4EC8-A403-0D78DB0668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5313" y="2358189"/>
            <a:ext cx="11001375" cy="1540904"/>
          </a:xfrm>
        </p:spPr>
        <p:txBody>
          <a:bodyPr anchor="ctr"/>
          <a:lstStyle>
            <a:lvl1pPr marL="0" indent="0" algn="ctr">
              <a:buNone/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Enter Section Title Here</a:t>
            </a:r>
          </a:p>
        </p:txBody>
      </p:sp>
    </p:spTree>
    <p:extLst>
      <p:ext uri="{BB962C8B-B14F-4D97-AF65-F5344CB8AC3E}">
        <p14:creationId xmlns:p14="http://schemas.microsoft.com/office/powerpoint/2010/main" val="5975512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Section 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2E3E10-7D26-4036-A228-5B0702175955}"/>
              </a:ext>
            </a:extLst>
          </p:cNvPr>
          <p:cNvSpPr txBox="1"/>
          <p:nvPr userDrawn="1"/>
        </p:nvSpPr>
        <p:spPr>
          <a:xfrm>
            <a:off x="595885" y="739080"/>
            <a:ext cx="11000230" cy="5489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3" name="Rectangle 12"/>
          <p:cNvSpPr>
            <a:spLocks/>
          </p:cNvSpPr>
          <p:nvPr userDrawn="1"/>
        </p:nvSpPr>
        <p:spPr>
          <a:xfrm>
            <a:off x="0" y="0"/>
            <a:ext cx="92016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b="0" i="0">
              <a:latin typeface="Segoe UI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4B9E5C-5B20-4159-ACAD-E686E9AA62BB}"/>
              </a:ext>
            </a:extLst>
          </p:cNvPr>
          <p:cNvSpPr/>
          <p:nvPr userDrawn="1"/>
        </p:nvSpPr>
        <p:spPr>
          <a:xfrm>
            <a:off x="595885" y="739080"/>
            <a:ext cx="11000230" cy="5489025"/>
          </a:xfrm>
          <a:prstGeom prst="rect">
            <a:avLst/>
          </a:prstGeom>
          <a:solidFill>
            <a:srgbClr val="796E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BE0719C-302B-4EC8-A403-0D78DB0668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5313" y="3068831"/>
            <a:ext cx="11001375" cy="830262"/>
          </a:xfrm>
        </p:spPr>
        <p:txBody>
          <a:bodyPr anchor="ctr"/>
          <a:lstStyle>
            <a:lvl1pPr marL="0" indent="0" algn="ctr">
              <a:buNone/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Enter Section Title Here</a:t>
            </a:r>
          </a:p>
        </p:txBody>
      </p:sp>
    </p:spTree>
    <p:extLst>
      <p:ext uri="{BB962C8B-B14F-4D97-AF65-F5344CB8AC3E}">
        <p14:creationId xmlns:p14="http://schemas.microsoft.com/office/powerpoint/2010/main" val="35487705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ection 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0146A3F-2A78-4691-A8AA-157401095B47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92016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b="0" i="0">
              <a:latin typeface="Segoe UI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2E3E10-7D26-4036-A228-5B0702175955}"/>
              </a:ext>
            </a:extLst>
          </p:cNvPr>
          <p:cNvSpPr txBox="1"/>
          <p:nvPr userDrawn="1"/>
        </p:nvSpPr>
        <p:spPr>
          <a:xfrm>
            <a:off x="595885" y="739080"/>
            <a:ext cx="11000230" cy="5489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4B9E5C-5B20-4159-ACAD-E686E9AA62BB}"/>
              </a:ext>
            </a:extLst>
          </p:cNvPr>
          <p:cNvSpPr/>
          <p:nvPr userDrawn="1"/>
        </p:nvSpPr>
        <p:spPr>
          <a:xfrm>
            <a:off x="595885" y="739080"/>
            <a:ext cx="11000230" cy="5489025"/>
          </a:xfrm>
          <a:prstGeom prst="rect">
            <a:avLst/>
          </a:prstGeom>
          <a:solidFill>
            <a:srgbClr val="796E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BE0719C-302B-4EC8-A403-0D78DB0668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5313" y="3068831"/>
            <a:ext cx="11001375" cy="830262"/>
          </a:xfrm>
        </p:spPr>
        <p:txBody>
          <a:bodyPr anchor="ctr"/>
          <a:lstStyle>
            <a:lvl1pPr marL="0" indent="0" algn="ctr">
              <a:buNone/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Enter Section Title Here</a:t>
            </a:r>
          </a:p>
        </p:txBody>
      </p:sp>
    </p:spTree>
    <p:extLst>
      <p:ext uri="{BB962C8B-B14F-4D97-AF65-F5344CB8AC3E}">
        <p14:creationId xmlns:p14="http://schemas.microsoft.com/office/powerpoint/2010/main" val="18584457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Section 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4C9A2FE-5B00-4BE6-960E-5EDE1BE4DE2B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92016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b="0" i="0">
              <a:latin typeface="Segoe UI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2E3E10-7D26-4036-A228-5B0702175955}"/>
              </a:ext>
            </a:extLst>
          </p:cNvPr>
          <p:cNvSpPr txBox="1"/>
          <p:nvPr userDrawn="1"/>
        </p:nvSpPr>
        <p:spPr>
          <a:xfrm>
            <a:off x="595885" y="739080"/>
            <a:ext cx="11000230" cy="5489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4B9E5C-5B20-4159-ACAD-E686E9AA62BB}"/>
              </a:ext>
            </a:extLst>
          </p:cNvPr>
          <p:cNvSpPr/>
          <p:nvPr userDrawn="1"/>
        </p:nvSpPr>
        <p:spPr>
          <a:xfrm>
            <a:off x="595885" y="739080"/>
            <a:ext cx="11000230" cy="5489025"/>
          </a:xfrm>
          <a:prstGeom prst="rect">
            <a:avLst/>
          </a:prstGeom>
          <a:solidFill>
            <a:srgbClr val="796E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BE0719C-302B-4EC8-A403-0D78DB0668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5313" y="3068831"/>
            <a:ext cx="11001375" cy="830262"/>
          </a:xfrm>
        </p:spPr>
        <p:txBody>
          <a:bodyPr anchor="ctr"/>
          <a:lstStyle>
            <a:lvl1pPr marL="0" indent="0" algn="ctr">
              <a:buNone/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Enter Section Title Here</a:t>
            </a:r>
          </a:p>
        </p:txBody>
      </p:sp>
    </p:spTree>
    <p:extLst>
      <p:ext uri="{BB962C8B-B14F-4D97-AF65-F5344CB8AC3E}">
        <p14:creationId xmlns:p14="http://schemas.microsoft.com/office/powerpoint/2010/main" val="6633751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D Logo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AD5E0767-3F82-443A-B0F6-557EA7D564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8485" y="2303923"/>
            <a:ext cx="4255029" cy="225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6204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D IT Logo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ont, graphics, graphic design, logo&#10;&#10;Description automatically generated">
            <a:extLst>
              <a:ext uri="{FF2B5EF4-FFF2-40B4-BE49-F238E27FC236}">
                <a16:creationId xmlns:a16="http://schemas.microsoft.com/office/drawing/2014/main" id="{03287600-55D5-F4B7-4B8A-32EDD7EC8E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6757" y="2238518"/>
            <a:ext cx="10530496" cy="224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8736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D Logo Blac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BBDABA-89E5-43A4-9546-2479F90350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1716" y="2358514"/>
            <a:ext cx="4048567" cy="2140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4655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esenter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E9D990-3685-4B78-B0DE-2E0892B470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29640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 b="1" i="0" cap="all" spc="0" baseline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fld id="{584AFF75-BD5D-E342-A9F1-12EC02DB40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116D3B-431F-445C-A7BF-970F01C3AE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2799" y="406400"/>
            <a:ext cx="4876799" cy="1971041"/>
          </a:xfr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CFF84AA-24D3-4053-AB9C-FC82E9D795E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83110" y="2682783"/>
            <a:ext cx="4956175" cy="3595554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32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>
              <a:spcBef>
                <a:spcPts val="0"/>
              </a:spcBef>
              <a:spcAft>
                <a:spcPts val="600"/>
              </a:spcAft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2pPr>
            <a:lvl3pPr>
              <a:spcBef>
                <a:spcPts val="0"/>
              </a:spcBef>
              <a:spcAft>
                <a:spcPts val="600"/>
              </a:spcAft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3pPr>
            <a:lvl4pPr>
              <a:spcBef>
                <a:spcPts val="0"/>
              </a:spcBef>
              <a:spcAft>
                <a:spcPts val="600"/>
              </a:spcAft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4pPr>
            <a:lvl5pPr>
              <a:spcBef>
                <a:spcPts val="0"/>
              </a:spcBef>
              <a:spcAft>
                <a:spcPts val="600"/>
              </a:spcAft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14072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D IT Logo Blac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A3BAEDAC-DB2B-4CA8-8FFE-6DD5252641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95044" y="2314611"/>
            <a:ext cx="8849277" cy="190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5617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senter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56A4602-340D-4369-9367-D411F81BB6C6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6096000" y="0"/>
            <a:ext cx="4810125" cy="6858000"/>
          </a:xfrm>
          <a:solidFill>
            <a:schemeClr val="accent2"/>
          </a:solidFill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sz="2000"/>
            </a:lvl1pPr>
          </a:lstStyle>
          <a:p>
            <a:pPr lvl="0"/>
            <a:r>
              <a:rPr lang="en-US"/>
              <a:t>Select to change fill color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5" hasCustomPrompt="1"/>
          </p:nvPr>
        </p:nvSpPr>
        <p:spPr>
          <a:xfrm>
            <a:off x="6995829" y="1122179"/>
            <a:ext cx="3229543" cy="4613641"/>
          </a:xfr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360000" tIns="360000" rIns="360000" bIns="360000">
            <a:normAutofit/>
          </a:bodyPr>
          <a:lstStyle>
            <a:lvl1pPr algn="ctr">
              <a:defRPr sz="1001" b="1" i="0" cap="none" spc="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to add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10905893" y="4"/>
            <a:ext cx="1286106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b="0" i="0">
              <a:latin typeface="Segoe UI" panose="020B0502040204020203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29640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 b="1" i="0" cap="all" spc="0" baseline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fld id="{584AFF75-BD5D-E342-A9F1-12EC02DB40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116D3B-431F-445C-A7BF-970F01C3AE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2799" y="406400"/>
            <a:ext cx="4876799" cy="1971041"/>
          </a:xfr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CFF84AA-24D3-4053-AB9C-FC82E9D795E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83110" y="2682783"/>
            <a:ext cx="4956175" cy="3595554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32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>
              <a:spcBef>
                <a:spcPts val="0"/>
              </a:spcBef>
              <a:spcAft>
                <a:spcPts val="600"/>
              </a:spcAft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2pPr>
            <a:lvl3pPr>
              <a:spcBef>
                <a:spcPts val="0"/>
              </a:spcBef>
              <a:spcAft>
                <a:spcPts val="600"/>
              </a:spcAft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3pPr>
            <a:lvl4pPr>
              <a:spcBef>
                <a:spcPts val="0"/>
              </a:spcBef>
              <a:spcAft>
                <a:spcPts val="600"/>
              </a:spcAft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4pPr>
            <a:lvl5pPr>
              <a:spcBef>
                <a:spcPts val="0"/>
              </a:spcBef>
              <a:spcAft>
                <a:spcPts val="600"/>
              </a:spcAft>
              <a:defRPr>
                <a:solidFill>
                  <a:schemeClr val="tx2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57276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CF549D0-56C8-4C3D-AF87-973DF34FCEE3}"/>
              </a:ext>
            </a:extLst>
          </p:cNvPr>
          <p:cNvSpPr/>
          <p:nvPr userDrawn="1"/>
        </p:nvSpPr>
        <p:spPr>
          <a:xfrm>
            <a:off x="0" y="0"/>
            <a:ext cx="6096000" cy="685800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29640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 b="1" i="0" cap="all" spc="0" baseline="0">
                <a:solidFill>
                  <a:schemeClr val="tx1"/>
                </a:solidFill>
                <a:latin typeface="Muli Black" charset="0"/>
                <a:ea typeface="Muli Black" charset="0"/>
                <a:cs typeface="Muli Black" charset="0"/>
              </a:defRPr>
            </a:lvl1pPr>
          </a:lstStyle>
          <a:p>
            <a:fld id="{584AFF75-BD5D-E342-A9F1-12EC02DB40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8BB24-2251-42C5-8852-A603FD44907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85507" y="2084989"/>
            <a:ext cx="5193566" cy="3950371"/>
          </a:xfrm>
        </p:spPr>
        <p:txBody>
          <a:bodyPr/>
          <a:lstStyle>
            <a:lvl1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>
              <a:spcBef>
                <a:spcPts val="600"/>
              </a:spcBef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88AAC3E-7211-464C-BD28-3BD85A35AD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5507" y="1013204"/>
            <a:ext cx="5193566" cy="941157"/>
          </a:xfr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Enter Title Here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6FCD0F2-60A3-49C8-8951-76C91BF11A03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0" y="0"/>
            <a:ext cx="6096000" cy="6858000"/>
          </a:xfrm>
          <a:solidFill>
            <a:schemeClr val="accent1"/>
          </a:solidFill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Select to change fill color</a:t>
            </a:r>
          </a:p>
        </p:txBody>
      </p:sp>
    </p:spTree>
    <p:extLst>
      <p:ext uri="{BB962C8B-B14F-4D97-AF65-F5344CB8AC3E}">
        <p14:creationId xmlns:p14="http://schemas.microsoft.com/office/powerpoint/2010/main" val="31211052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3E8188C-7132-4E51-B0B1-1E55803C532F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096000" y="0"/>
            <a:ext cx="6095999" cy="6858000"/>
          </a:xfrm>
          <a:solidFill>
            <a:schemeClr val="accent2"/>
          </a:solidFill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Select to change fill color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29640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 b="1" i="0" cap="all" spc="0" baseline="0">
                <a:solidFill>
                  <a:schemeClr val="tx1"/>
                </a:solidFill>
                <a:latin typeface="Muli Black" charset="0"/>
                <a:ea typeface="Muli Black" charset="0"/>
                <a:cs typeface="Muli Black" charset="0"/>
              </a:defRPr>
            </a:lvl1pPr>
          </a:lstStyle>
          <a:p>
            <a:fld id="{584AFF75-BD5D-E342-A9F1-12EC02DB40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8BB24-2251-42C5-8852-A603FD44907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1435" y="2508069"/>
            <a:ext cx="5193566" cy="3950371"/>
          </a:xfrm>
        </p:spPr>
        <p:txBody>
          <a:bodyPr/>
          <a:lstStyle>
            <a:lvl1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>
              <a:spcBef>
                <a:spcPts val="600"/>
              </a:spcBef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88AAC3E-7211-464C-BD28-3BD85A35AD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435" y="1436284"/>
            <a:ext cx="5193566" cy="941157"/>
          </a:xfr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Enter Title Here</a:t>
            </a:r>
          </a:p>
        </p:txBody>
      </p:sp>
    </p:spTree>
    <p:extLst>
      <p:ext uri="{BB962C8B-B14F-4D97-AF65-F5344CB8AC3E}">
        <p14:creationId xmlns:p14="http://schemas.microsoft.com/office/powerpoint/2010/main" val="7495010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426425" y="1568824"/>
            <a:ext cx="3632388" cy="2321276"/>
          </a:xfrm>
          <a:prstGeom prst="rect">
            <a:avLst/>
          </a:prstGeom>
          <a:solidFill>
            <a:schemeClr val="tx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730" b="1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/>
              <a:t>Drop photo here</a:t>
            </a:r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4281364" y="1568824"/>
            <a:ext cx="3623050" cy="2321276"/>
          </a:xfrm>
          <a:prstGeom prst="rect">
            <a:avLst/>
          </a:prstGeom>
          <a:solidFill>
            <a:schemeClr val="tx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730" b="1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/>
              <a:t>Drop photo here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8126964" y="1568822"/>
            <a:ext cx="3634002" cy="2321277"/>
          </a:xfrm>
          <a:prstGeom prst="rect">
            <a:avLst/>
          </a:prstGeom>
          <a:solidFill>
            <a:schemeClr val="tx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730" b="1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/>
              <a:t>Drop photo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C3C6E4-E70A-4C0E-8056-0AD7042538C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FF58515-C1FE-4FC6-A571-48A5D2061125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7DF64F1-7940-4CD3-A8C6-BD74C5AA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941" y="365129"/>
            <a:ext cx="11426426" cy="9411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D05C6F88-4513-4107-9CBF-0669D51EB16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43941" y="3913088"/>
            <a:ext cx="3714871" cy="200012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3FD90455-CFC1-464B-9FBC-C6B9CBC0F42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206037" y="3913088"/>
            <a:ext cx="3711199" cy="200012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578B5060-728E-48A6-9779-27583BBDA48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059168" y="3913088"/>
            <a:ext cx="3711199" cy="200012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28717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 flipH="1">
            <a:off x="5392137" y="-1"/>
            <a:ext cx="6799858" cy="518160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351" b="0" i="0">
              <a:latin typeface="Segoe UI" panose="020B0502040204020203" pitchFamily="34" charset="0"/>
            </a:endParaRPr>
          </a:p>
        </p:txBody>
      </p:sp>
      <p:sp>
        <p:nvSpPr>
          <p:cNvPr id="9" name="Picture Placeholder 6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8610537" y="-2"/>
            <a:ext cx="3160258" cy="6858001"/>
          </a:xfrm>
          <a:solidFill>
            <a:schemeClr val="tx1"/>
          </a:solidFill>
          <a:ln>
            <a:noFill/>
          </a:ln>
        </p:spPr>
        <p:txBody>
          <a:bodyPr lIns="270000" tIns="270000" rIns="270000" bIns="27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to add</a:t>
            </a:r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4970937" y="0"/>
            <a:ext cx="3218400" cy="3218400"/>
          </a:xfrm>
          <a:solidFill>
            <a:schemeClr val="tx1"/>
          </a:solidFill>
          <a:ln>
            <a:noFill/>
          </a:ln>
        </p:spPr>
        <p:txBody>
          <a:bodyPr lIns="270000" tIns="270000" rIns="270000" bIns="27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to add</a:t>
            </a:r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4970937" y="3639600"/>
            <a:ext cx="3218400" cy="3218400"/>
          </a:xfrm>
          <a:solidFill>
            <a:schemeClr val="tx1"/>
          </a:solidFill>
          <a:ln>
            <a:noFill/>
          </a:ln>
        </p:spPr>
        <p:txBody>
          <a:bodyPr lIns="270000" tIns="270000" rIns="270000" bIns="27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to add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3734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 b="1" i="0" cap="all" spc="0" baseline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fld id="{584AFF75-BD5D-E342-A9F1-12EC02DB40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2EF4D8A-29F1-4D11-9268-8372FA7B9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278" y="391886"/>
            <a:ext cx="4636314" cy="19495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55FD2EB6-8563-4B90-BB53-5F9F20BECD5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00278" y="2612571"/>
            <a:ext cx="4636314" cy="3622551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 sz="3200"/>
            </a:lvl1pPr>
            <a:lvl2pPr>
              <a:spcBef>
                <a:spcPts val="0"/>
              </a:spcBef>
              <a:spcAft>
                <a:spcPts val="600"/>
              </a:spcAft>
              <a:defRPr/>
            </a:lvl2pPr>
            <a:lvl3pPr>
              <a:spcBef>
                <a:spcPts val="0"/>
              </a:spcBef>
              <a:spcAft>
                <a:spcPts val="600"/>
              </a:spcAft>
              <a:defRPr/>
            </a:lvl3pPr>
            <a:lvl4pPr>
              <a:spcBef>
                <a:spcPts val="0"/>
              </a:spcBef>
              <a:spcAft>
                <a:spcPts val="600"/>
              </a:spcAft>
              <a:defRPr/>
            </a:lvl4pPr>
            <a:lvl5pPr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68AD2D9C-D0E9-47A0-912A-1FAE6F4414C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727710" y="4217158"/>
            <a:ext cx="2927478" cy="2017964"/>
          </a:xfrm>
        </p:spPr>
        <p:txBody>
          <a:bodyPr/>
          <a:lstStyle>
            <a:lvl1pPr marL="173038" indent="-173038">
              <a:defRPr sz="2000">
                <a:solidFill>
                  <a:schemeClr val="bg1"/>
                </a:solidFill>
              </a:defRPr>
            </a:lvl1pPr>
            <a:lvl2pPr marL="0" indent="0">
              <a:defRPr>
                <a:solidFill>
                  <a:schemeClr val="bg1"/>
                </a:solidFill>
              </a:defRPr>
            </a:lvl2pPr>
            <a:lvl3pPr marL="0" indent="0">
              <a:defRPr>
                <a:solidFill>
                  <a:schemeClr val="bg1"/>
                </a:solidFill>
              </a:defRPr>
            </a:lvl3pPr>
            <a:lvl4pPr marL="0" indent="0">
              <a:defRPr>
                <a:solidFill>
                  <a:schemeClr val="bg1"/>
                </a:solidFill>
              </a:defRPr>
            </a:lvl4pPr>
            <a:lvl5pPr marL="0" indent="0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</p:spTree>
    <p:extLst>
      <p:ext uri="{BB962C8B-B14F-4D97-AF65-F5344CB8AC3E}">
        <p14:creationId xmlns:p14="http://schemas.microsoft.com/office/powerpoint/2010/main" val="38160809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25" hasCustomPrompt="1"/>
          </p:nvPr>
        </p:nvSpPr>
        <p:spPr>
          <a:xfrm>
            <a:off x="913246" y="1568638"/>
            <a:ext cx="10365508" cy="4508487"/>
          </a:xfrm>
          <a:solidFill>
            <a:schemeClr val="tx1"/>
          </a:solidFill>
          <a:ln>
            <a:noFill/>
          </a:ln>
        </p:spPr>
        <p:txBody>
          <a:bodyPr lIns="360000" tIns="360000" rIns="360000" bIns="36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to add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33F936B-44DC-46BD-8909-BDE54E64C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246" y="328401"/>
            <a:ext cx="8161361" cy="1240237"/>
          </a:xfrm>
        </p:spPr>
        <p:txBody>
          <a:bodyPr>
            <a:noAutofit/>
          </a:bodyPr>
          <a:lstStyle>
            <a:lvl1pPr>
              <a:defRPr sz="4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4A74AD3-0AA0-4825-830B-9FEED176409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9824"/>
            <a:ext cx="12192001" cy="2520865"/>
          </a:xfrm>
          <a:solidFill>
            <a:schemeClr val="tx1"/>
          </a:solidFill>
        </p:spPr>
        <p:txBody>
          <a:bodyPr anchor="ctr" anchorCtr="0"/>
          <a:lstStyle>
            <a:lvl1pPr algn="ctr">
              <a:defRPr sz="1100" i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27364" y="629640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 b="1" i="0" cap="all" spc="0" baseline="0">
                <a:solidFill>
                  <a:schemeClr val="tx1"/>
                </a:solidFill>
                <a:latin typeface="Muli Black" charset="0"/>
                <a:ea typeface="Muli Black" charset="0"/>
                <a:cs typeface="Muli Black" charset="0"/>
              </a:defRPr>
            </a:lvl1pPr>
          </a:lstStyle>
          <a:p>
            <a:fld id="{584AFF75-BD5D-E342-A9F1-12EC02DB40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8BB24-2251-42C5-8852-A603FD44907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1434" y="2801899"/>
            <a:ext cx="11149130" cy="3164966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 sz="320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88AAC3E-7211-464C-BD28-3BD85A35A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900" y="249507"/>
            <a:ext cx="5193566" cy="204149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743546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CF549D0-56C8-4C3D-AF87-973DF34FCEE3}"/>
              </a:ext>
            </a:extLst>
          </p:cNvPr>
          <p:cNvSpPr/>
          <p:nvPr userDrawn="1"/>
        </p:nvSpPr>
        <p:spPr>
          <a:xfrm>
            <a:off x="-2" y="2"/>
            <a:ext cx="12192000" cy="17196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00068" y="629640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 b="1" i="0" cap="all" spc="0" baseline="0">
                <a:solidFill>
                  <a:schemeClr val="tx1"/>
                </a:solidFill>
                <a:latin typeface="Muli Black" charset="0"/>
                <a:ea typeface="Muli Black" charset="0"/>
                <a:cs typeface="Muli Black" charset="0"/>
              </a:defRPr>
            </a:lvl1pPr>
          </a:lstStyle>
          <a:p>
            <a:fld id="{584AFF75-BD5D-E342-A9F1-12EC02DB40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8BB24-2251-42C5-8852-A603FD44907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4138" y="1887509"/>
            <a:ext cx="11149129" cy="4310821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 sz="3200"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88AAC3E-7211-464C-BD28-3BD85A35A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34" y="473177"/>
            <a:ext cx="10901741" cy="941157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637886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948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ight 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9B8B6D7-42D6-4E1A-BCC2-0CBF2B2359B7}"/>
              </a:ext>
            </a:extLst>
          </p:cNvPr>
          <p:cNvSpPr/>
          <p:nvPr userDrawn="1"/>
        </p:nvSpPr>
        <p:spPr>
          <a:xfrm>
            <a:off x="0" y="5010150"/>
            <a:ext cx="12192000" cy="1847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753AFE6F-24B9-440C-BB02-46F9A80CBF1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5010150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optional picture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8BFE4E51-FA15-4EC0-8129-B3A2B8BD9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7460" y="5109882"/>
            <a:ext cx="7628850" cy="860974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</a:t>
            </a:r>
            <a:r>
              <a:rPr lang="en-US" err="1"/>
              <a:t>titlE</a:t>
            </a:r>
            <a:endParaRPr lang="en-US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110C5D3E-7090-4C5E-8088-D040B0F91F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0206" y="5993044"/>
            <a:ext cx="7626104" cy="766201"/>
          </a:xfrm>
        </p:spPr>
        <p:txBody>
          <a:bodyPr/>
          <a:lstStyle>
            <a:lvl1pPr marL="0" indent="0" algn="l">
              <a:buNone/>
              <a:defRPr>
                <a:solidFill>
                  <a:schemeClr val="tx2"/>
                </a:solidFill>
              </a:defRPr>
            </a:lvl1pPr>
            <a:lvl2pPr>
              <a:spcAft>
                <a:spcPts val="959"/>
              </a:spcAft>
              <a:defRPr/>
            </a:lvl2pPr>
            <a:lvl3pPr>
              <a:tabLst>
                <a:tab pos="169629" algn="l"/>
                <a:tab pos="339257" algn="l"/>
              </a:tabLst>
              <a:defRPr/>
            </a:lvl3pPr>
          </a:lstStyle>
          <a:p>
            <a:pPr lvl="0"/>
            <a:r>
              <a:rPr lang="en-US"/>
              <a:t>CLICK TO EDIT SUBHEAD</a:t>
            </a:r>
          </a:p>
        </p:txBody>
      </p:sp>
      <p:pic>
        <p:nvPicPr>
          <p:cNvPr id="3" name="Picture 2" descr="A picture containing font, graphics, graphic design, logo&#10;&#10;Description automatically generated">
            <a:extLst>
              <a:ext uri="{FF2B5EF4-FFF2-40B4-BE49-F238E27FC236}">
                <a16:creationId xmlns:a16="http://schemas.microsoft.com/office/drawing/2014/main" id="{E53E326E-ACD3-B307-4539-420747E9F7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51214" y="5562557"/>
            <a:ext cx="4030580" cy="86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947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1199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46CE7D5-CF57-46EF-B807-FDD0502418D4}" type="datetimeFigureOut">
              <a:rPr lang="en-US" smtClean="0"/>
              <a:pPr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4675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- Text" type="tx">
  <p:cSld name="Content Slide - Text">
    <p:bg>
      <p:bgPr>
        <a:solidFill>
          <a:srgbClr val="FFFFFF"/>
        </a:soli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9"/>
          <p:cNvSpPr/>
          <p:nvPr/>
        </p:nvSpPr>
        <p:spPr>
          <a:xfrm>
            <a:off x="10363200" y="0"/>
            <a:ext cx="1828800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29"/>
          <p:cNvSpPr txBox="1">
            <a:spLocks noGrp="1"/>
          </p:cNvSpPr>
          <p:nvPr>
            <p:ph type="body" idx="1"/>
          </p:nvPr>
        </p:nvSpPr>
        <p:spPr>
          <a:xfrm>
            <a:off x="609600" y="1361633"/>
            <a:ext cx="8870400" cy="427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marL="609585" lvl="0" indent="-457189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Medium"/>
              <a:buChar char="○"/>
              <a:defRPr b="0">
                <a:latin typeface="Roboto Medium"/>
                <a:ea typeface="Roboto Medium"/>
                <a:cs typeface="Roboto Medium"/>
                <a:sym typeface="Roboto Medium"/>
              </a:defRPr>
            </a:lvl1pPr>
            <a:lvl2pPr marL="1219170" lvl="1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/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/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/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/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/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/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pic>
        <p:nvPicPr>
          <p:cNvPr id="181" name="Google Shape;181;p29"/>
          <p:cNvPicPr preferRelativeResize="0"/>
          <p:nvPr/>
        </p:nvPicPr>
        <p:blipFill rotWithShape="1">
          <a:blip r:embed="rId2">
            <a:alphaModFix/>
          </a:blip>
          <a:srcRect t="54394" r="-999" b="-2289"/>
          <a:stretch/>
        </p:blipFill>
        <p:spPr>
          <a:xfrm>
            <a:off x="10557600" y="0"/>
            <a:ext cx="1454400" cy="1524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9"/>
          <p:cNvPicPr preferRelativeResize="0"/>
          <p:nvPr/>
        </p:nvPicPr>
        <p:blipFill rotWithShape="1">
          <a:blip r:embed="rId3">
            <a:alphaModFix/>
          </a:blip>
          <a:srcRect t="4865" b="4865"/>
          <a:stretch/>
        </p:blipFill>
        <p:spPr>
          <a:xfrm>
            <a:off x="10655300" y="6319521"/>
            <a:ext cx="914395" cy="254001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9"/>
          <p:cNvSpPr txBox="1">
            <a:spLocks noGrp="1"/>
          </p:cNvSpPr>
          <p:nvPr>
            <p:ph type="sldNum" idx="12"/>
          </p:nvPr>
        </p:nvSpPr>
        <p:spPr>
          <a:xfrm>
            <a:off x="11046300" y="6217933"/>
            <a:ext cx="9144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buNone/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buNone/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buNone/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buNone/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buNone/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buNone/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buNone/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buNone/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84" name="Google Shape;184;p29"/>
          <p:cNvSpPr txBox="1">
            <a:spLocks noGrp="1"/>
          </p:cNvSpPr>
          <p:nvPr>
            <p:ph type="title"/>
          </p:nvPr>
        </p:nvSpPr>
        <p:spPr>
          <a:xfrm>
            <a:off x="536433" y="263069"/>
            <a:ext cx="9296400" cy="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88190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- Text" type="tx">
  <p:cSld name="1_Content Slide - Text">
    <p:bg>
      <p:bgPr>
        <a:solidFill>
          <a:srgbClr val="FFFFFF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/>
          <p:nvPr/>
        </p:nvSpPr>
        <p:spPr>
          <a:xfrm>
            <a:off x="10363200" y="0"/>
            <a:ext cx="1828800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609600" y="1361633"/>
            <a:ext cx="8870400" cy="427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marL="609585" lvl="0" indent="-457189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Medium"/>
              <a:buChar char="○"/>
              <a:defRPr b="0">
                <a:latin typeface="Roboto Medium"/>
                <a:ea typeface="Roboto Medium"/>
                <a:cs typeface="Roboto Medium"/>
                <a:sym typeface="Roboto Medium"/>
              </a:defRPr>
            </a:lvl1pPr>
            <a:lvl2pPr marL="1219170" lvl="1" indent="-423323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828754" lvl="2" indent="-40639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/>
            </a:lvl3pPr>
            <a:lvl4pPr marL="2438339" lvl="3" indent="-40639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/>
            </a:lvl4pPr>
            <a:lvl5pPr marL="3047924" lvl="4" indent="-40639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/>
            </a:lvl5pPr>
            <a:lvl6pPr marL="3657509" lvl="5" indent="-40639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/>
            </a:lvl6pPr>
            <a:lvl7pPr marL="4267093" lvl="6" indent="-40639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/>
            </a:lvl7pPr>
            <a:lvl8pPr marL="4876678" lvl="7" indent="-40639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/>
            </a:lvl8pPr>
            <a:lvl9pPr marL="5486263" lvl="8" indent="-40639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pic>
        <p:nvPicPr>
          <p:cNvPr id="43" name="Google Shape;43;p7"/>
          <p:cNvPicPr preferRelativeResize="0"/>
          <p:nvPr/>
        </p:nvPicPr>
        <p:blipFill rotWithShape="1">
          <a:blip r:embed="rId2">
            <a:alphaModFix/>
          </a:blip>
          <a:srcRect t="54394" r="-999" b="-2289"/>
          <a:stretch/>
        </p:blipFill>
        <p:spPr>
          <a:xfrm>
            <a:off x="10557600" y="0"/>
            <a:ext cx="1454400" cy="1524899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7"/>
          <p:cNvSpPr txBox="1">
            <a:spLocks noGrp="1"/>
          </p:cNvSpPr>
          <p:nvPr>
            <p:ph type="title"/>
          </p:nvPr>
        </p:nvSpPr>
        <p:spPr>
          <a:xfrm>
            <a:off x="536433" y="487669"/>
            <a:ext cx="9296400" cy="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45" name="Google Shape;45;p7"/>
          <p:cNvPicPr preferRelativeResize="0"/>
          <p:nvPr/>
        </p:nvPicPr>
        <p:blipFill rotWithShape="1">
          <a:blip r:embed="rId3">
            <a:alphaModFix/>
          </a:blip>
          <a:srcRect t="4865" b="4865"/>
          <a:stretch/>
        </p:blipFill>
        <p:spPr>
          <a:xfrm>
            <a:off x="10655300" y="6319521"/>
            <a:ext cx="914395" cy="25400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7"/>
          <p:cNvSpPr txBox="1">
            <a:spLocks noGrp="1"/>
          </p:cNvSpPr>
          <p:nvPr>
            <p:ph type="sldNum" idx="12"/>
          </p:nvPr>
        </p:nvSpPr>
        <p:spPr>
          <a:xfrm>
            <a:off x="11391900" y="6217933"/>
            <a:ext cx="5688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buNone/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buNone/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buNone/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buNone/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buNone/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buNone/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buNone/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buNone/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47" name="Google Shape;47;p7"/>
          <p:cNvSpPr txBox="1">
            <a:spLocks noGrp="1"/>
          </p:cNvSpPr>
          <p:nvPr>
            <p:ph type="subTitle" idx="2"/>
          </p:nvPr>
        </p:nvSpPr>
        <p:spPr>
          <a:xfrm>
            <a:off x="609600" y="6388608"/>
            <a:ext cx="2540000" cy="25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67" b="0">
                <a:solidFill>
                  <a:srgbClr val="1C58B5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1200" b="0">
                <a:solidFill>
                  <a:srgbClr val="FFFFFF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1200" b="0">
                <a:solidFill>
                  <a:srgbClr val="FFFFFF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1200" b="0">
                <a:solidFill>
                  <a:srgbClr val="FFFFFF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1200" b="0">
                <a:solidFill>
                  <a:srgbClr val="FFFFFF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1200" b="0">
                <a:solidFill>
                  <a:srgbClr val="FFFFFF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1200" b="0">
                <a:solidFill>
                  <a:srgbClr val="FFFFFF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1200" b="0">
                <a:solidFill>
                  <a:srgbClr val="FFFFFF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1200" b="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2772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Slide - Red">
  <p:cSld name="Image Slide - Red">
    <p:bg>
      <p:bgPr>
        <a:solidFill>
          <a:srgbClr val="FFFFFF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/>
          <p:nvPr/>
        </p:nvSpPr>
        <p:spPr>
          <a:xfrm>
            <a:off x="0" y="0"/>
            <a:ext cx="4267200" cy="6858000"/>
          </a:xfrm>
          <a:prstGeom prst="rect">
            <a:avLst/>
          </a:prstGeom>
          <a:solidFill>
            <a:srgbClr val="FB005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35" name="Google Shape;35;p6"/>
          <p:cNvPicPr preferRelativeResize="0"/>
          <p:nvPr/>
        </p:nvPicPr>
        <p:blipFill rotWithShape="1">
          <a:blip r:embed="rId2">
            <a:alphaModFix/>
          </a:blip>
          <a:srcRect t="38478" b="-1435"/>
          <a:stretch/>
        </p:blipFill>
        <p:spPr>
          <a:xfrm>
            <a:off x="1402081" y="1"/>
            <a:ext cx="1463039" cy="2036552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6"/>
          <p:cNvSpPr txBox="1">
            <a:spLocks noGrp="1"/>
          </p:cNvSpPr>
          <p:nvPr>
            <p:ph type="subTitle" idx="1"/>
          </p:nvPr>
        </p:nvSpPr>
        <p:spPr>
          <a:xfrm>
            <a:off x="485600" y="2367767"/>
            <a:ext cx="3246000" cy="37508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rgbClr val="F3F3F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37" name="Google Shape;37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55301" y="6319520"/>
            <a:ext cx="914401" cy="25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"/>
          <p:cNvSpPr txBox="1">
            <a:spLocks noGrp="1"/>
          </p:cNvSpPr>
          <p:nvPr>
            <p:ph type="sldNum" idx="12"/>
          </p:nvPr>
        </p:nvSpPr>
        <p:spPr>
          <a:xfrm>
            <a:off x="11353801" y="6217933"/>
            <a:ext cx="5944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1200">
                <a:solidFill>
                  <a:srgbClr val="1C58B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buNone/>
              <a:defRPr sz="1200">
                <a:solidFill>
                  <a:srgbClr val="1C58B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buNone/>
              <a:defRPr sz="1200">
                <a:solidFill>
                  <a:srgbClr val="1C58B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buNone/>
              <a:defRPr sz="1200">
                <a:solidFill>
                  <a:srgbClr val="1C58B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buNone/>
              <a:defRPr sz="1200">
                <a:solidFill>
                  <a:srgbClr val="1C58B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buNone/>
              <a:defRPr sz="1200">
                <a:solidFill>
                  <a:srgbClr val="1C58B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buNone/>
              <a:defRPr sz="1200">
                <a:solidFill>
                  <a:srgbClr val="1C58B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buNone/>
              <a:defRPr sz="1200">
                <a:solidFill>
                  <a:srgbClr val="1C58B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buNone/>
              <a:defRPr sz="1200">
                <a:solidFill>
                  <a:srgbClr val="1C58B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9" name="Google Shape;39;p6"/>
          <p:cNvSpPr txBox="1">
            <a:spLocks noGrp="1"/>
          </p:cNvSpPr>
          <p:nvPr>
            <p:ph type="subTitle" idx="2"/>
          </p:nvPr>
        </p:nvSpPr>
        <p:spPr>
          <a:xfrm>
            <a:off x="609600" y="6388608"/>
            <a:ext cx="2540000" cy="25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67" b="0">
                <a:solidFill>
                  <a:srgbClr val="FFFFFF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 sz="1200" b="0">
                <a:solidFill>
                  <a:srgbClr val="FFFFFF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 sz="1200" b="0">
                <a:solidFill>
                  <a:srgbClr val="FFFFFF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 sz="1200" b="0">
                <a:solidFill>
                  <a:srgbClr val="FFFFFF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 sz="1200" b="0">
                <a:solidFill>
                  <a:srgbClr val="FFFFFF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 sz="1200" b="0">
                <a:solidFill>
                  <a:srgbClr val="FFFFFF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 sz="1200" b="0">
                <a:solidFill>
                  <a:srgbClr val="FFFFFF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 sz="1200" b="0">
                <a:solidFill>
                  <a:srgbClr val="FFFFFF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 sz="1200" b="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14067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/Title Slide - Blue">
  <p:cSld name="Cover/Title Slide - Blue">
    <p:bg>
      <p:bgPr>
        <a:solidFill>
          <a:srgbClr val="1C58B5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>
            <a:spLocks noGrp="1"/>
          </p:cNvSpPr>
          <p:nvPr>
            <p:ph type="subTitle" idx="1"/>
          </p:nvPr>
        </p:nvSpPr>
        <p:spPr>
          <a:xfrm>
            <a:off x="894533" y="2438400"/>
            <a:ext cx="7273200" cy="23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48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pic>
        <p:nvPicPr>
          <p:cNvPr id="68" name="Google Shape;68;p16"/>
          <p:cNvPicPr preferRelativeResize="0"/>
          <p:nvPr/>
        </p:nvPicPr>
        <p:blipFill rotWithShape="1">
          <a:blip r:embed="rId2">
            <a:alphaModFix/>
          </a:blip>
          <a:srcRect t="36145" b="-2165"/>
          <a:stretch/>
        </p:blipFill>
        <p:spPr>
          <a:xfrm>
            <a:off x="9646033" y="0"/>
            <a:ext cx="1998800" cy="2917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3600" y="5486400"/>
            <a:ext cx="2811368" cy="865133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6"/>
          <p:cNvSpPr txBox="1">
            <a:spLocks noGrp="1"/>
          </p:cNvSpPr>
          <p:nvPr>
            <p:ph type="sldNum" idx="12"/>
          </p:nvPr>
        </p:nvSpPr>
        <p:spPr>
          <a:xfrm>
            <a:off x="10727508" y="6217933"/>
            <a:ext cx="12208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buNone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buNone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buNone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buNone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buNone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buNone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buNone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buNone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"/>
              <a:t> </a:t>
            </a:r>
            <a:fld id="{00000000-1234-1234-1234-123412341234}" type="slidenum">
              <a:rPr lang="en" sz="1200" smtClean="0"/>
              <a:pPr/>
              <a:t>‹#›</a:t>
            </a:fld>
            <a:endParaRPr sz="1200"/>
          </a:p>
        </p:txBody>
      </p:sp>
    </p:spTree>
    <p:extLst>
      <p:ext uri="{BB962C8B-B14F-4D97-AF65-F5344CB8AC3E}">
        <p14:creationId xmlns:p14="http://schemas.microsoft.com/office/powerpoint/2010/main" val="38078286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693059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Layout - Dark / Full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6E152E-7D8E-4E31-81D0-D7F9B1198B5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276138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5DD72F90-3359-4F1D-BE0F-B42003E7F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FF58515-C1FE-4FC6-A571-48A5D2061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1983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ayout - Dark / Full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6E152E-7D8E-4E31-81D0-D7F9B1198B5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276138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5DD72F90-3359-4F1D-BE0F-B42003E7F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FF58515-C1FE-4FC6-A571-48A5D2061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5007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White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/>
          <p:cNvSpPr>
            <a:spLocks noGrp="1"/>
          </p:cNvSpPr>
          <p:nvPr>
            <p:ph type="pic" sz="quarter" idx="24" hasCustomPrompt="1"/>
          </p:nvPr>
        </p:nvSpPr>
        <p:spPr>
          <a:xfrm>
            <a:off x="232229" y="196475"/>
            <a:ext cx="11698514" cy="6465050"/>
          </a:xfrm>
          <a:solidFill>
            <a:schemeClr val="tx1"/>
          </a:solidFill>
          <a:ln>
            <a:noFill/>
          </a:ln>
        </p:spPr>
        <p:txBody>
          <a:bodyPr lIns="360000" tIns="360000" rIns="360000" bIns="360000">
            <a:normAutofit/>
          </a:bodyPr>
          <a:lstStyle>
            <a:lvl1pPr algn="ctr">
              <a:defRPr sz="1001" b="1" i="0" cap="none" spc="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to add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29640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 b="1" i="0" cap="all" spc="0" baseline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fld id="{584AFF75-BD5D-E342-A9F1-12EC02DB40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962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ark 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9B8B6D7-42D6-4E1A-BCC2-0CBF2B2359B7}"/>
              </a:ext>
            </a:extLst>
          </p:cNvPr>
          <p:cNvSpPr/>
          <p:nvPr userDrawn="1"/>
        </p:nvSpPr>
        <p:spPr>
          <a:xfrm>
            <a:off x="0" y="5010150"/>
            <a:ext cx="12192000" cy="1847850"/>
          </a:xfrm>
          <a:prstGeom prst="rect">
            <a:avLst/>
          </a:prstGeom>
          <a:solidFill>
            <a:schemeClr val="tx2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753AFE6F-24B9-440C-BB02-46F9A80CBF1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501015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optional picture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8BFE4E51-FA15-4EC0-8129-B3A2B8BD9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7460" y="5109882"/>
            <a:ext cx="7609185" cy="860974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r>
              <a:rPr lang="en-US" err="1"/>
              <a:t>titlE</a:t>
            </a:r>
            <a:endParaRPr lang="en-US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110C5D3E-7090-4C5E-8088-D040B0F91F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0207" y="5993044"/>
            <a:ext cx="7606438" cy="766202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>
              <a:spcAft>
                <a:spcPts val="959"/>
              </a:spcAft>
              <a:defRPr/>
            </a:lvl2pPr>
            <a:lvl3pPr>
              <a:tabLst>
                <a:tab pos="169629" algn="l"/>
                <a:tab pos="339257" algn="l"/>
              </a:tabLst>
              <a:defRPr/>
            </a:lvl3pPr>
          </a:lstStyle>
          <a:p>
            <a:pPr lvl="0"/>
            <a:r>
              <a:rPr lang="en-US"/>
              <a:t>CLICK TO EDIT SUBHEAD</a:t>
            </a:r>
          </a:p>
        </p:txBody>
      </p:sp>
      <p:pic>
        <p:nvPicPr>
          <p:cNvPr id="6" name="Picture 5" descr="EduTech Logo">
            <a:extLst>
              <a:ext uri="{FF2B5EF4-FFF2-40B4-BE49-F238E27FC236}">
                <a16:creationId xmlns:a16="http://schemas.microsoft.com/office/drawing/2014/main" id="{CDE9D8D8-3253-400C-8CF1-D29DFFD757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5302" y="5618745"/>
            <a:ext cx="3672842" cy="79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3495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B7BE26-BCF8-4C28-A906-1C26AE1C01FE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0" y="0"/>
            <a:ext cx="9201150" cy="6858000"/>
          </a:xfrm>
          <a:solidFill>
            <a:schemeClr val="accent3"/>
          </a:solidFill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lang="en-US" sz="2000" dirty="0"/>
            </a:lvl1pPr>
          </a:lstStyle>
          <a:p>
            <a:pPr lvl="0"/>
            <a:r>
              <a:rPr lang="en-US"/>
              <a:t>Select to change fill color</a:t>
            </a:r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FE286A59-E07A-4952-B654-6D12429914F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48285" y="891480"/>
            <a:ext cx="11000230" cy="5489025"/>
          </a:xfrm>
          <a:solidFill>
            <a:schemeClr val="tx1"/>
          </a:solidFill>
          <a:ln>
            <a:noFill/>
          </a:ln>
        </p:spPr>
        <p:txBody>
          <a:bodyPr lIns="360000" tIns="360000" rIns="360000" bIns="36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to add</a:t>
            </a:r>
          </a:p>
        </p:txBody>
      </p:sp>
    </p:spTree>
    <p:extLst>
      <p:ext uri="{BB962C8B-B14F-4D97-AF65-F5344CB8AC3E}">
        <p14:creationId xmlns:p14="http://schemas.microsoft.com/office/powerpoint/2010/main" val="37341250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2E3E10-7D26-4036-A228-5B0702175955}"/>
              </a:ext>
            </a:extLst>
          </p:cNvPr>
          <p:cNvSpPr txBox="1"/>
          <p:nvPr userDrawn="1"/>
        </p:nvSpPr>
        <p:spPr>
          <a:xfrm>
            <a:off x="595885" y="739080"/>
            <a:ext cx="11000230" cy="5489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3" name="Rectangle 12"/>
          <p:cNvSpPr>
            <a:spLocks/>
          </p:cNvSpPr>
          <p:nvPr userDrawn="1"/>
        </p:nvSpPr>
        <p:spPr>
          <a:xfrm>
            <a:off x="0" y="0"/>
            <a:ext cx="92016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b="0" i="0">
              <a:latin typeface="Segoe UI" panose="020B0502040204020203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BE0719C-302B-4EC8-A403-0D78DB0668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5313" y="3068831"/>
            <a:ext cx="11001375" cy="830262"/>
          </a:xfrm>
        </p:spPr>
        <p:txBody>
          <a:bodyPr anchor="ctr"/>
          <a:lstStyle>
            <a:lvl1pPr marL="0" indent="0" algn="ctr">
              <a:buNone/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Enter Section Title Here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E659538-2603-44CF-949D-B9A32E169E22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48285" y="891480"/>
            <a:ext cx="11000230" cy="5489025"/>
          </a:xfrm>
          <a:solidFill>
            <a:schemeClr val="tx1"/>
          </a:solidFill>
          <a:ln>
            <a:noFill/>
          </a:ln>
        </p:spPr>
        <p:txBody>
          <a:bodyPr lIns="360000" tIns="360000" rIns="360000" bIns="36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to add</a:t>
            </a:r>
          </a:p>
        </p:txBody>
      </p:sp>
    </p:spTree>
    <p:extLst>
      <p:ext uri="{BB962C8B-B14F-4D97-AF65-F5344CB8AC3E}">
        <p14:creationId xmlns:p14="http://schemas.microsoft.com/office/powerpoint/2010/main" val="813374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2E3E10-7D26-4036-A228-5B0702175955}"/>
              </a:ext>
            </a:extLst>
          </p:cNvPr>
          <p:cNvSpPr txBox="1"/>
          <p:nvPr userDrawn="1"/>
        </p:nvSpPr>
        <p:spPr>
          <a:xfrm>
            <a:off x="595885" y="739080"/>
            <a:ext cx="11000230" cy="5489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3" name="Rectangle 12"/>
          <p:cNvSpPr>
            <a:spLocks/>
          </p:cNvSpPr>
          <p:nvPr userDrawn="1"/>
        </p:nvSpPr>
        <p:spPr>
          <a:xfrm>
            <a:off x="0" y="0"/>
            <a:ext cx="92016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b="0" i="0">
              <a:latin typeface="Segoe UI" panose="020B0502040204020203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BE0719C-302B-4EC8-A403-0D78DB0668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5313" y="3068831"/>
            <a:ext cx="11001375" cy="830262"/>
          </a:xfrm>
        </p:spPr>
        <p:txBody>
          <a:bodyPr anchor="ctr"/>
          <a:lstStyle>
            <a:lvl1pPr marL="0" indent="0" algn="ctr">
              <a:buNone/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Enter Section Title Here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E659538-2603-44CF-949D-B9A32E169E22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48285" y="891480"/>
            <a:ext cx="11000230" cy="5489025"/>
          </a:xfrm>
          <a:solidFill>
            <a:schemeClr val="tx1"/>
          </a:solidFill>
          <a:ln>
            <a:noFill/>
          </a:ln>
        </p:spPr>
        <p:txBody>
          <a:bodyPr lIns="360000" tIns="360000" rIns="360000" bIns="36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to add</a:t>
            </a:r>
          </a:p>
        </p:txBody>
      </p:sp>
    </p:spTree>
    <p:extLst>
      <p:ext uri="{BB962C8B-B14F-4D97-AF65-F5344CB8AC3E}">
        <p14:creationId xmlns:p14="http://schemas.microsoft.com/office/powerpoint/2010/main" val="24635769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2E3E10-7D26-4036-A228-5B0702175955}"/>
              </a:ext>
            </a:extLst>
          </p:cNvPr>
          <p:cNvSpPr txBox="1"/>
          <p:nvPr userDrawn="1"/>
        </p:nvSpPr>
        <p:spPr>
          <a:xfrm>
            <a:off x="595885" y="739080"/>
            <a:ext cx="11000230" cy="5489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3" name="Rectangle 12"/>
          <p:cNvSpPr>
            <a:spLocks/>
          </p:cNvSpPr>
          <p:nvPr userDrawn="1"/>
        </p:nvSpPr>
        <p:spPr>
          <a:xfrm>
            <a:off x="0" y="0"/>
            <a:ext cx="92016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b="0" i="0">
              <a:latin typeface="Segoe UI" panose="020B0502040204020203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BE0719C-302B-4EC8-A403-0D78DB0668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5313" y="3068831"/>
            <a:ext cx="11001375" cy="830262"/>
          </a:xfrm>
        </p:spPr>
        <p:txBody>
          <a:bodyPr anchor="ctr"/>
          <a:lstStyle>
            <a:lvl1pPr marL="0" indent="0" algn="ctr">
              <a:buNone/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Enter Section Title Here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E659538-2603-44CF-949D-B9A32E169E22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48285" y="891480"/>
            <a:ext cx="11000230" cy="5489025"/>
          </a:xfrm>
          <a:solidFill>
            <a:schemeClr val="tx1"/>
          </a:solidFill>
          <a:ln>
            <a:noFill/>
          </a:ln>
        </p:spPr>
        <p:txBody>
          <a:bodyPr lIns="360000" tIns="360000" rIns="360000" bIns="36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to add</a:t>
            </a:r>
          </a:p>
        </p:txBody>
      </p:sp>
    </p:spTree>
    <p:extLst>
      <p:ext uri="{BB962C8B-B14F-4D97-AF65-F5344CB8AC3E}">
        <p14:creationId xmlns:p14="http://schemas.microsoft.com/office/powerpoint/2010/main" val="29043092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Image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>
            <a:spLocks/>
          </p:cNvSpPr>
          <p:nvPr userDrawn="1"/>
        </p:nvSpPr>
        <p:spPr>
          <a:xfrm>
            <a:off x="0" y="3535146"/>
            <a:ext cx="12192000" cy="33228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b="0" i="0">
              <a:latin typeface="Segoe UI" panose="020B0502040204020203" pitchFamily="34" charset="0"/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1676399" y="838200"/>
            <a:ext cx="8839202" cy="3937630"/>
          </a:xfrm>
          <a:solidFill>
            <a:schemeClr val="bg2"/>
          </a:solidFill>
          <a:ln>
            <a:noFill/>
          </a:ln>
        </p:spPr>
        <p:txBody>
          <a:bodyPr lIns="360000" tIns="360000" rIns="360000" bIns="36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to add</a:t>
            </a:r>
          </a:p>
        </p:txBody>
      </p:sp>
    </p:spTree>
    <p:extLst>
      <p:ext uri="{BB962C8B-B14F-4D97-AF65-F5344CB8AC3E}">
        <p14:creationId xmlns:p14="http://schemas.microsoft.com/office/powerpoint/2010/main" val="23097708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23" hasCustomPrompt="1"/>
          </p:nvPr>
        </p:nvSpPr>
        <p:spPr>
          <a:xfrm>
            <a:off x="4270787" y="0"/>
            <a:ext cx="7921214" cy="6858000"/>
          </a:xfrm>
          <a:solidFill>
            <a:schemeClr val="tx1"/>
          </a:solidFill>
          <a:ln>
            <a:noFill/>
          </a:ln>
        </p:spPr>
        <p:txBody>
          <a:bodyPr lIns="360000" tIns="360000" rIns="360000" bIns="36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to add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24"/>
          </p:nvPr>
        </p:nvSpPr>
        <p:spPr>
          <a:xfrm>
            <a:off x="838201" y="629640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5"/>
          </p:nvPr>
        </p:nvSpPr>
        <p:spPr>
          <a:xfrm>
            <a:off x="8610601" y="6296400"/>
            <a:ext cx="2743200" cy="365125"/>
          </a:xfrm>
          <a:prstGeom prst="rect">
            <a:avLst/>
          </a:prstGeom>
        </p:spPr>
        <p:txBody>
          <a:bodyPr/>
          <a:lstStyle/>
          <a:p>
            <a:fld id="{584AFF75-BD5D-E342-A9F1-12EC02DB40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7576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23" hasCustomPrompt="1"/>
          </p:nvPr>
        </p:nvSpPr>
        <p:spPr>
          <a:xfrm>
            <a:off x="8018659" y="0"/>
            <a:ext cx="4173343" cy="6858000"/>
          </a:xfrm>
          <a:solidFill>
            <a:schemeClr val="tx1"/>
          </a:solidFill>
          <a:ln>
            <a:noFill/>
          </a:ln>
        </p:spPr>
        <p:txBody>
          <a:bodyPr lIns="360000" tIns="360000" rIns="360000" bIns="36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to add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24" hasCustomPrompt="1"/>
          </p:nvPr>
        </p:nvSpPr>
        <p:spPr>
          <a:xfrm>
            <a:off x="3" y="0"/>
            <a:ext cx="4173343" cy="6858000"/>
          </a:xfrm>
          <a:solidFill>
            <a:schemeClr val="tx1"/>
          </a:solidFill>
          <a:ln>
            <a:noFill/>
          </a:ln>
        </p:spPr>
        <p:txBody>
          <a:bodyPr lIns="360000" tIns="360000" rIns="360000" bIns="36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to add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25"/>
          </p:nvPr>
        </p:nvSpPr>
        <p:spPr>
          <a:xfrm>
            <a:off x="838201" y="629640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6"/>
          </p:nvPr>
        </p:nvSpPr>
        <p:spPr>
          <a:xfrm>
            <a:off x="8610601" y="6296400"/>
            <a:ext cx="2743200" cy="365125"/>
          </a:xfrm>
          <a:prstGeom prst="rect">
            <a:avLst/>
          </a:prstGeom>
        </p:spPr>
        <p:txBody>
          <a:bodyPr/>
          <a:lstStyle/>
          <a:p>
            <a:fld id="{584AFF75-BD5D-E342-A9F1-12EC02DB40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5906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2" y="1115789"/>
            <a:ext cx="3407590" cy="4626429"/>
          </a:xfrm>
          <a:solidFill>
            <a:schemeClr val="tx1"/>
          </a:solidFill>
          <a:ln>
            <a:noFill/>
          </a:ln>
        </p:spPr>
        <p:txBody>
          <a:bodyPr lIns="360000" tIns="360000" rIns="360000" bIns="36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to add</a:t>
            </a:r>
          </a:p>
        </p:txBody>
      </p:sp>
      <p:sp>
        <p:nvSpPr>
          <p:cNvPr id="20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8784412" y="1115789"/>
            <a:ext cx="3407590" cy="4626429"/>
          </a:xfrm>
          <a:solidFill>
            <a:schemeClr val="tx1"/>
          </a:solidFill>
          <a:ln>
            <a:noFill/>
          </a:ln>
        </p:spPr>
        <p:txBody>
          <a:bodyPr lIns="360000" tIns="360000" rIns="360000" bIns="36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to add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3407595" y="1115789"/>
            <a:ext cx="5376815" cy="4626429"/>
          </a:xfrm>
          <a:prstGeom prst="rect">
            <a:avLst/>
          </a:prstGeom>
          <a:solidFill>
            <a:srgbClr val="C7550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b="0" i="0">
              <a:latin typeface="Segoe UI" panose="020B0502040204020203" pitchFamily="34" charset="0"/>
            </a:endParaRP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3439860" y="0"/>
            <a:ext cx="0" cy="68580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>
            <a:off x="8746386" y="0"/>
            <a:ext cx="0" cy="685800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85869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177424" y="177425"/>
            <a:ext cx="7369791" cy="3162868"/>
          </a:xfrm>
          <a:solidFill>
            <a:schemeClr val="tx1"/>
          </a:solidFill>
          <a:ln>
            <a:noFill/>
          </a:ln>
        </p:spPr>
        <p:txBody>
          <a:bodyPr lIns="360000" tIns="360000" rIns="360000" bIns="36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to add</a:t>
            </a:r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177424" y="3510889"/>
            <a:ext cx="7369791" cy="3162868"/>
          </a:xfrm>
          <a:solidFill>
            <a:schemeClr val="tx1"/>
          </a:solidFill>
          <a:ln>
            <a:noFill/>
          </a:ln>
        </p:spPr>
        <p:txBody>
          <a:bodyPr lIns="360000" tIns="360000" rIns="360000" bIns="36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to add</a:t>
            </a:r>
          </a:p>
        </p:txBody>
      </p:sp>
    </p:spTree>
    <p:extLst>
      <p:ext uri="{BB962C8B-B14F-4D97-AF65-F5344CB8AC3E}">
        <p14:creationId xmlns:p14="http://schemas.microsoft.com/office/powerpoint/2010/main" val="2945006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838198" y="1"/>
            <a:ext cx="3450472" cy="6019800"/>
          </a:xfrm>
          <a:solidFill>
            <a:schemeClr val="tx1"/>
          </a:solidFill>
          <a:ln>
            <a:noFill/>
          </a:ln>
        </p:spPr>
        <p:txBody>
          <a:bodyPr lIns="360000" tIns="360000" rIns="360000" bIns="36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to add</a:t>
            </a:r>
          </a:p>
        </p:txBody>
      </p:sp>
      <p:sp>
        <p:nvSpPr>
          <p:cNvPr id="22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4408618" y="1810080"/>
            <a:ext cx="3450476" cy="5047920"/>
          </a:xfrm>
          <a:solidFill>
            <a:schemeClr val="tx1"/>
          </a:solidFill>
          <a:ln>
            <a:noFill/>
          </a:ln>
        </p:spPr>
        <p:txBody>
          <a:bodyPr lIns="360000" tIns="360000" rIns="360000" bIns="36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to add</a:t>
            </a:r>
          </a:p>
        </p:txBody>
      </p:sp>
      <p:sp>
        <p:nvSpPr>
          <p:cNvPr id="24" name="Rectangle 23"/>
          <p:cNvSpPr>
            <a:spLocks/>
          </p:cNvSpPr>
          <p:nvPr userDrawn="1"/>
        </p:nvSpPr>
        <p:spPr>
          <a:xfrm>
            <a:off x="4408618" y="0"/>
            <a:ext cx="3450472" cy="169013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b="0" i="0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9694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ark ND I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9B8B6D7-42D6-4E1A-BCC2-0CBF2B2359B7}"/>
              </a:ext>
            </a:extLst>
          </p:cNvPr>
          <p:cNvSpPr/>
          <p:nvPr userDrawn="1"/>
        </p:nvSpPr>
        <p:spPr>
          <a:xfrm>
            <a:off x="0" y="5010150"/>
            <a:ext cx="12192000" cy="1847850"/>
          </a:xfrm>
          <a:prstGeom prst="rect">
            <a:avLst/>
          </a:prstGeom>
          <a:solidFill>
            <a:schemeClr val="tx2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753AFE6F-24B9-440C-BB02-46F9A80CBF1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501015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optional picture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8BFE4E51-FA15-4EC0-8129-B3A2B8BD9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7460" y="5194169"/>
            <a:ext cx="5492939" cy="1449841"/>
          </a:xfrm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7" name="Picture 6" descr="EduTech Logo">
            <a:extLst>
              <a:ext uri="{FF2B5EF4-FFF2-40B4-BE49-F238E27FC236}">
                <a16:creationId xmlns:a16="http://schemas.microsoft.com/office/drawing/2014/main" id="{E9AF3A9B-BA1A-456C-9580-7B1DD778B4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77280" y="5331527"/>
            <a:ext cx="5605119" cy="120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7339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4065495" y="0"/>
            <a:ext cx="4061010" cy="4050324"/>
          </a:xfrm>
          <a:solidFill>
            <a:schemeClr val="bg2"/>
          </a:solidFill>
          <a:ln>
            <a:noFill/>
          </a:ln>
        </p:spPr>
        <p:txBody>
          <a:bodyPr lIns="270000" tIns="270000" rIns="270000" bIns="27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to add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9" hasCustomPrompt="1"/>
          </p:nvPr>
        </p:nvSpPr>
        <p:spPr>
          <a:xfrm>
            <a:off x="0" y="0"/>
            <a:ext cx="3945549" cy="6858000"/>
          </a:xfrm>
          <a:solidFill>
            <a:schemeClr val="bg2"/>
          </a:solidFill>
          <a:ln>
            <a:noFill/>
          </a:ln>
        </p:spPr>
        <p:txBody>
          <a:bodyPr lIns="270000" tIns="270000" rIns="270000" bIns="27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to add</a:t>
            </a:r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20" hasCustomPrompt="1"/>
          </p:nvPr>
        </p:nvSpPr>
        <p:spPr>
          <a:xfrm>
            <a:off x="8269893" y="0"/>
            <a:ext cx="3922107" cy="6858000"/>
          </a:xfrm>
          <a:solidFill>
            <a:schemeClr val="bg2"/>
          </a:solidFill>
          <a:ln>
            <a:noFill/>
          </a:ln>
        </p:spPr>
        <p:txBody>
          <a:bodyPr lIns="270000" tIns="270000" rIns="270000" bIns="27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to add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4065497" y="4188287"/>
            <a:ext cx="4061008" cy="26697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b="0" i="0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7187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6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7969505" y="1928933"/>
            <a:ext cx="3505200" cy="3300386"/>
          </a:xfrm>
          <a:solidFill>
            <a:schemeClr val="tx1"/>
          </a:solidFill>
          <a:ln>
            <a:noFill/>
          </a:ln>
        </p:spPr>
        <p:txBody>
          <a:bodyPr lIns="360000" tIns="360000" rIns="360000" bIns="36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to add</a:t>
            </a:r>
          </a:p>
        </p:txBody>
      </p:sp>
      <p:sp>
        <p:nvSpPr>
          <p:cNvPr id="17" name="Picture Placeholder 6"/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4219605" y="1928933"/>
            <a:ext cx="3505200" cy="3300386"/>
          </a:xfrm>
          <a:solidFill>
            <a:schemeClr val="tx1"/>
          </a:solidFill>
          <a:ln>
            <a:noFill/>
          </a:ln>
        </p:spPr>
        <p:txBody>
          <a:bodyPr lIns="360000" tIns="360000" rIns="360000" bIns="36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to add</a:t>
            </a:r>
          </a:p>
        </p:txBody>
      </p:sp>
      <p:sp>
        <p:nvSpPr>
          <p:cNvPr id="18" name="Picture Placeholder 6"/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524299" y="1928933"/>
            <a:ext cx="3505200" cy="3300386"/>
          </a:xfrm>
          <a:solidFill>
            <a:schemeClr val="tx1"/>
          </a:solidFill>
          <a:ln>
            <a:noFill/>
          </a:ln>
        </p:spPr>
        <p:txBody>
          <a:bodyPr lIns="360000" tIns="360000" rIns="360000" bIns="36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to add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29640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 b="1" i="0" cap="all" spc="0" baseline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fld id="{584AFF75-BD5D-E342-A9F1-12EC02DB40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42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29">
          <p15:clr>
            <a:srgbClr val="FBAE40"/>
          </p15:clr>
        </p15:guide>
        <p15:guide id="4" pos="7151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155973" y="421201"/>
            <a:ext cx="5614827" cy="2947826"/>
          </a:xfrm>
          <a:solidFill>
            <a:schemeClr val="tx1"/>
          </a:solidFill>
          <a:ln>
            <a:noFill/>
          </a:ln>
        </p:spPr>
        <p:txBody>
          <a:bodyPr lIns="360000" tIns="180000" rIns="360000" bIns="36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to add</a:t>
            </a:r>
          </a:p>
        </p:txBody>
      </p:sp>
      <p:sp>
        <p:nvSpPr>
          <p:cNvPr id="36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6155973" y="3470119"/>
            <a:ext cx="5614827" cy="2947826"/>
          </a:xfrm>
          <a:solidFill>
            <a:schemeClr val="tx1"/>
          </a:solidFill>
          <a:ln>
            <a:noFill/>
          </a:ln>
        </p:spPr>
        <p:txBody>
          <a:bodyPr lIns="360000" tIns="180000" rIns="360000" bIns="36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to add</a:t>
            </a:r>
          </a:p>
        </p:txBody>
      </p:sp>
      <p:sp>
        <p:nvSpPr>
          <p:cNvPr id="41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421199" y="421201"/>
            <a:ext cx="5614827" cy="2947826"/>
          </a:xfrm>
          <a:solidFill>
            <a:schemeClr val="tx1"/>
          </a:solidFill>
          <a:ln>
            <a:noFill/>
          </a:ln>
        </p:spPr>
        <p:txBody>
          <a:bodyPr lIns="360000" tIns="180000" rIns="360000" bIns="36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to add</a:t>
            </a:r>
          </a:p>
        </p:txBody>
      </p:sp>
      <p:sp>
        <p:nvSpPr>
          <p:cNvPr id="42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421200" y="3470119"/>
            <a:ext cx="5614826" cy="2947826"/>
          </a:xfrm>
          <a:solidFill>
            <a:schemeClr val="tx1"/>
          </a:solidFill>
          <a:ln>
            <a:noFill/>
          </a:ln>
        </p:spPr>
        <p:txBody>
          <a:bodyPr lIns="360000" tIns="180000" rIns="360000" bIns="36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to add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9CF8484-2DC0-40B4-964D-BC0C8EFCACF5}"/>
              </a:ext>
            </a:extLst>
          </p:cNvPr>
          <p:cNvSpPr/>
          <p:nvPr userDrawn="1"/>
        </p:nvSpPr>
        <p:spPr>
          <a:xfrm>
            <a:off x="4735773" y="2634018"/>
            <a:ext cx="2715905" cy="15421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279AE646-A44C-4D04-B62A-701F731028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21535" y="3007243"/>
            <a:ext cx="2346965" cy="94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956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155973" y="421201"/>
            <a:ext cx="5614827" cy="2947826"/>
          </a:xfrm>
          <a:solidFill>
            <a:schemeClr val="tx1"/>
          </a:solidFill>
          <a:ln>
            <a:noFill/>
          </a:ln>
        </p:spPr>
        <p:txBody>
          <a:bodyPr lIns="360000" tIns="180000" rIns="360000" bIns="36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to add</a:t>
            </a:r>
          </a:p>
        </p:txBody>
      </p:sp>
      <p:sp>
        <p:nvSpPr>
          <p:cNvPr id="36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6155973" y="3470119"/>
            <a:ext cx="5614827" cy="2947826"/>
          </a:xfrm>
          <a:solidFill>
            <a:schemeClr val="tx1"/>
          </a:solidFill>
          <a:ln>
            <a:noFill/>
          </a:ln>
        </p:spPr>
        <p:txBody>
          <a:bodyPr lIns="360000" tIns="180000" rIns="360000" bIns="36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to add</a:t>
            </a:r>
          </a:p>
        </p:txBody>
      </p:sp>
      <p:sp>
        <p:nvSpPr>
          <p:cNvPr id="41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421199" y="421201"/>
            <a:ext cx="5614827" cy="2947826"/>
          </a:xfrm>
          <a:solidFill>
            <a:schemeClr val="tx1"/>
          </a:solidFill>
          <a:ln>
            <a:noFill/>
          </a:ln>
        </p:spPr>
        <p:txBody>
          <a:bodyPr lIns="360000" tIns="180000" rIns="360000" bIns="36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to add</a:t>
            </a:r>
          </a:p>
        </p:txBody>
      </p:sp>
      <p:sp>
        <p:nvSpPr>
          <p:cNvPr id="42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421200" y="3470119"/>
            <a:ext cx="5614826" cy="2947826"/>
          </a:xfrm>
          <a:solidFill>
            <a:schemeClr val="tx1"/>
          </a:solidFill>
          <a:ln>
            <a:noFill/>
          </a:ln>
        </p:spPr>
        <p:txBody>
          <a:bodyPr lIns="360000" tIns="180000" rIns="360000" bIns="36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to add</a:t>
            </a:r>
          </a:p>
        </p:txBody>
      </p:sp>
    </p:spTree>
    <p:extLst>
      <p:ext uri="{BB962C8B-B14F-4D97-AF65-F5344CB8AC3E}">
        <p14:creationId xmlns:p14="http://schemas.microsoft.com/office/powerpoint/2010/main" val="15014650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6"/>
          <p:cNvSpPr>
            <a:spLocks noGrp="1"/>
          </p:cNvSpPr>
          <p:nvPr>
            <p:ph type="pic" sz="quarter" idx="21" hasCustomPrompt="1"/>
          </p:nvPr>
        </p:nvSpPr>
        <p:spPr>
          <a:xfrm>
            <a:off x="0" y="3488973"/>
            <a:ext cx="6036027" cy="3369027"/>
          </a:xfrm>
          <a:solidFill>
            <a:schemeClr val="bg2"/>
          </a:solidFill>
          <a:ln>
            <a:noFill/>
          </a:ln>
        </p:spPr>
        <p:txBody>
          <a:bodyPr lIns="270000" tIns="270000" rIns="270000" bIns="27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to add</a:t>
            </a:r>
          </a:p>
        </p:txBody>
      </p:sp>
      <p:sp>
        <p:nvSpPr>
          <p:cNvPr id="23" name="Picture Placeholder 6"/>
          <p:cNvSpPr>
            <a:spLocks noGrp="1"/>
          </p:cNvSpPr>
          <p:nvPr>
            <p:ph type="pic" sz="quarter" idx="22" hasCustomPrompt="1"/>
          </p:nvPr>
        </p:nvSpPr>
        <p:spPr>
          <a:xfrm>
            <a:off x="6155973" y="0"/>
            <a:ext cx="6036027" cy="3369027"/>
          </a:xfrm>
          <a:solidFill>
            <a:schemeClr val="bg2"/>
          </a:solidFill>
          <a:ln>
            <a:noFill/>
          </a:ln>
        </p:spPr>
        <p:txBody>
          <a:bodyPr lIns="270000" tIns="270000" rIns="270000" bIns="27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to add</a:t>
            </a:r>
          </a:p>
        </p:txBody>
      </p:sp>
      <p:sp>
        <p:nvSpPr>
          <p:cNvPr id="25" name="Picture Placeholder 6"/>
          <p:cNvSpPr>
            <a:spLocks noGrp="1"/>
          </p:cNvSpPr>
          <p:nvPr>
            <p:ph type="pic" sz="quarter" idx="24" hasCustomPrompt="1"/>
          </p:nvPr>
        </p:nvSpPr>
        <p:spPr>
          <a:xfrm>
            <a:off x="3786553" y="0"/>
            <a:ext cx="2249473" cy="3369027"/>
          </a:xfrm>
          <a:solidFill>
            <a:schemeClr val="bg2"/>
          </a:solidFill>
          <a:ln>
            <a:noFill/>
          </a:ln>
        </p:spPr>
        <p:txBody>
          <a:bodyPr lIns="270000" tIns="270000" rIns="270000" bIns="27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to add</a:t>
            </a:r>
          </a:p>
        </p:txBody>
      </p:sp>
      <p:sp>
        <p:nvSpPr>
          <p:cNvPr id="29" name="Picture Placeholder 6"/>
          <p:cNvSpPr>
            <a:spLocks noGrp="1"/>
          </p:cNvSpPr>
          <p:nvPr>
            <p:ph type="pic" sz="quarter" idx="25" hasCustomPrompt="1"/>
          </p:nvPr>
        </p:nvSpPr>
        <p:spPr>
          <a:xfrm>
            <a:off x="6155973" y="3488973"/>
            <a:ext cx="2249473" cy="3369027"/>
          </a:xfrm>
          <a:solidFill>
            <a:schemeClr val="bg2"/>
          </a:solidFill>
          <a:ln>
            <a:noFill/>
          </a:ln>
        </p:spPr>
        <p:txBody>
          <a:bodyPr lIns="270000" tIns="270000" rIns="270000" bIns="27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to add</a:t>
            </a:r>
          </a:p>
        </p:txBody>
      </p:sp>
    </p:spTree>
    <p:extLst>
      <p:ext uri="{BB962C8B-B14F-4D97-AF65-F5344CB8AC3E}">
        <p14:creationId xmlns:p14="http://schemas.microsoft.com/office/powerpoint/2010/main" val="1891758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Gri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8099875" y="800826"/>
            <a:ext cx="3537175" cy="2387253"/>
          </a:xfrm>
          <a:solidFill>
            <a:schemeClr val="bg2"/>
          </a:solidFill>
          <a:ln>
            <a:noFill/>
          </a:ln>
        </p:spPr>
        <p:txBody>
          <a:bodyPr lIns="360000" tIns="180000" rIns="360000" bIns="36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to add</a:t>
            </a:r>
          </a:p>
        </p:txBody>
      </p:sp>
      <p:sp>
        <p:nvSpPr>
          <p:cNvPr id="9" name="Rectangle 8"/>
          <p:cNvSpPr>
            <a:spLocks/>
          </p:cNvSpPr>
          <p:nvPr userDrawn="1"/>
        </p:nvSpPr>
        <p:spPr>
          <a:xfrm>
            <a:off x="476847" y="800828"/>
            <a:ext cx="3541591" cy="23872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b="0" i="0">
              <a:latin typeface="Segoe UI" panose="020B0502040204020203" pitchFamily="34" charset="0"/>
            </a:endParaRPr>
          </a:p>
        </p:txBody>
      </p:sp>
      <p:sp>
        <p:nvSpPr>
          <p:cNvPr id="25" name="Rectangle 24"/>
          <p:cNvSpPr>
            <a:spLocks/>
          </p:cNvSpPr>
          <p:nvPr userDrawn="1"/>
        </p:nvSpPr>
        <p:spPr>
          <a:xfrm>
            <a:off x="8108707" y="3429001"/>
            <a:ext cx="3541591" cy="23872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b="0" i="0">
              <a:latin typeface="Segoe UI" panose="020B0502040204020203" pitchFamily="34" charset="0"/>
            </a:endParaRPr>
          </a:p>
        </p:txBody>
      </p:sp>
      <p:sp>
        <p:nvSpPr>
          <p:cNvPr id="29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481263" y="3428999"/>
            <a:ext cx="3537175" cy="2387253"/>
          </a:xfrm>
          <a:solidFill>
            <a:schemeClr val="bg2"/>
          </a:solidFill>
          <a:ln>
            <a:noFill/>
          </a:ln>
        </p:spPr>
        <p:txBody>
          <a:bodyPr lIns="360000" tIns="180000" rIns="360000" bIns="36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to add</a:t>
            </a:r>
          </a:p>
        </p:txBody>
      </p:sp>
      <p:sp>
        <p:nvSpPr>
          <p:cNvPr id="30" name="Picture Placeholder 6"/>
          <p:cNvSpPr>
            <a:spLocks noGrp="1"/>
          </p:cNvSpPr>
          <p:nvPr>
            <p:ph type="pic" sz="quarter" idx="19" hasCustomPrompt="1"/>
          </p:nvPr>
        </p:nvSpPr>
        <p:spPr>
          <a:xfrm>
            <a:off x="4290569" y="800827"/>
            <a:ext cx="3541591" cy="2387253"/>
          </a:xfrm>
          <a:solidFill>
            <a:schemeClr val="bg2"/>
          </a:solidFill>
          <a:ln>
            <a:noFill/>
          </a:ln>
        </p:spPr>
        <p:txBody>
          <a:bodyPr lIns="360000" tIns="180000" rIns="360000" bIns="36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to add</a:t>
            </a:r>
          </a:p>
        </p:txBody>
      </p:sp>
      <p:sp>
        <p:nvSpPr>
          <p:cNvPr id="32" name="Picture Placeholder 6"/>
          <p:cNvSpPr>
            <a:spLocks noGrp="1"/>
          </p:cNvSpPr>
          <p:nvPr>
            <p:ph type="pic" sz="quarter" idx="20" hasCustomPrompt="1"/>
          </p:nvPr>
        </p:nvSpPr>
        <p:spPr>
          <a:xfrm>
            <a:off x="4294985" y="3429000"/>
            <a:ext cx="3537175" cy="2387253"/>
          </a:xfrm>
          <a:solidFill>
            <a:schemeClr val="bg2"/>
          </a:solidFill>
          <a:ln>
            <a:noFill/>
          </a:ln>
        </p:spPr>
        <p:txBody>
          <a:bodyPr lIns="360000" tIns="180000" rIns="360000" bIns="36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to add</a:t>
            </a:r>
          </a:p>
        </p:txBody>
      </p:sp>
    </p:spTree>
    <p:extLst>
      <p:ext uri="{BB962C8B-B14F-4D97-AF65-F5344CB8AC3E}">
        <p14:creationId xmlns:p14="http://schemas.microsoft.com/office/powerpoint/2010/main" val="24654579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Galler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>
          <a:xfrm flipH="1">
            <a:off x="417000" y="417002"/>
            <a:ext cx="11358002" cy="60240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351" b="0" i="0">
              <a:latin typeface="Segoe UI" panose="020B0502040204020203" pitchFamily="34" charset="0"/>
            </a:endParaRPr>
          </a:p>
        </p:txBody>
      </p:sp>
      <p:sp>
        <p:nvSpPr>
          <p:cNvPr id="32" name="Picture Placeholder 6"/>
          <p:cNvSpPr>
            <a:spLocks noGrp="1"/>
          </p:cNvSpPr>
          <p:nvPr>
            <p:ph type="pic" sz="quarter" idx="45" hasCustomPrompt="1"/>
          </p:nvPr>
        </p:nvSpPr>
        <p:spPr>
          <a:xfrm>
            <a:off x="7930201" y="2606404"/>
            <a:ext cx="3423600" cy="3413401"/>
          </a:xfrm>
          <a:solidFill>
            <a:schemeClr val="bg2"/>
          </a:solidFill>
          <a:ln>
            <a:noFill/>
          </a:ln>
        </p:spPr>
        <p:txBody>
          <a:bodyPr lIns="270000" tIns="270000" rIns="270000" bIns="27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to add</a:t>
            </a:r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37" hasCustomPrompt="1"/>
          </p:nvPr>
        </p:nvSpPr>
        <p:spPr>
          <a:xfrm>
            <a:off x="838201" y="838202"/>
            <a:ext cx="3423600" cy="3413401"/>
          </a:xfrm>
          <a:solidFill>
            <a:schemeClr val="bg2"/>
          </a:solidFill>
          <a:ln>
            <a:noFill/>
          </a:ln>
        </p:spPr>
        <p:txBody>
          <a:bodyPr lIns="270000" tIns="270000" rIns="270000" bIns="27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to add</a:t>
            </a:r>
          </a:p>
        </p:txBody>
      </p:sp>
      <p:sp>
        <p:nvSpPr>
          <p:cNvPr id="23" name="Picture Placeholder 6"/>
          <p:cNvSpPr>
            <a:spLocks noGrp="1"/>
          </p:cNvSpPr>
          <p:nvPr>
            <p:ph type="pic" sz="quarter" idx="39" hasCustomPrompt="1"/>
          </p:nvPr>
        </p:nvSpPr>
        <p:spPr>
          <a:xfrm>
            <a:off x="838201" y="4374601"/>
            <a:ext cx="3423600" cy="1645200"/>
          </a:xfrm>
          <a:solidFill>
            <a:schemeClr val="bg2"/>
          </a:solidFill>
          <a:ln>
            <a:noFill/>
          </a:ln>
        </p:spPr>
        <p:txBody>
          <a:bodyPr lIns="270000" tIns="270000" rIns="270000" bIns="27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to add</a:t>
            </a:r>
          </a:p>
        </p:txBody>
      </p:sp>
      <p:sp>
        <p:nvSpPr>
          <p:cNvPr id="27" name="Picture Placeholder 6"/>
          <p:cNvSpPr>
            <a:spLocks noGrp="1"/>
          </p:cNvSpPr>
          <p:nvPr>
            <p:ph type="pic" sz="quarter" idx="40" hasCustomPrompt="1"/>
          </p:nvPr>
        </p:nvSpPr>
        <p:spPr>
          <a:xfrm>
            <a:off x="4384201" y="838199"/>
            <a:ext cx="3423600" cy="1645200"/>
          </a:xfrm>
          <a:solidFill>
            <a:schemeClr val="bg2"/>
          </a:solidFill>
          <a:ln>
            <a:noFill/>
          </a:ln>
        </p:spPr>
        <p:txBody>
          <a:bodyPr lIns="270000" tIns="270000" rIns="270000" bIns="27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to add</a:t>
            </a:r>
          </a:p>
        </p:txBody>
      </p:sp>
      <p:sp>
        <p:nvSpPr>
          <p:cNvPr id="28" name="Picture Placeholder 6"/>
          <p:cNvSpPr>
            <a:spLocks noGrp="1"/>
          </p:cNvSpPr>
          <p:nvPr>
            <p:ph type="pic" sz="quarter" idx="41" hasCustomPrompt="1"/>
          </p:nvPr>
        </p:nvSpPr>
        <p:spPr>
          <a:xfrm>
            <a:off x="7930201" y="838199"/>
            <a:ext cx="3423600" cy="1645200"/>
          </a:xfrm>
          <a:solidFill>
            <a:schemeClr val="bg2"/>
          </a:solidFill>
          <a:ln>
            <a:noFill/>
          </a:ln>
        </p:spPr>
        <p:txBody>
          <a:bodyPr lIns="270000" tIns="270000" rIns="270000" bIns="27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to add</a:t>
            </a:r>
          </a:p>
        </p:txBody>
      </p:sp>
      <p:sp>
        <p:nvSpPr>
          <p:cNvPr id="29" name="Picture Placeholder 6"/>
          <p:cNvSpPr>
            <a:spLocks noGrp="1"/>
          </p:cNvSpPr>
          <p:nvPr>
            <p:ph type="pic" sz="quarter" idx="42" hasCustomPrompt="1"/>
          </p:nvPr>
        </p:nvSpPr>
        <p:spPr>
          <a:xfrm>
            <a:off x="4384201" y="2606400"/>
            <a:ext cx="3423600" cy="1645200"/>
          </a:xfrm>
          <a:solidFill>
            <a:schemeClr val="bg2"/>
          </a:solidFill>
          <a:ln>
            <a:noFill/>
          </a:ln>
        </p:spPr>
        <p:txBody>
          <a:bodyPr lIns="270000" tIns="270000" rIns="270000" bIns="27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to add</a:t>
            </a:r>
          </a:p>
        </p:txBody>
      </p:sp>
      <p:sp>
        <p:nvSpPr>
          <p:cNvPr id="31" name="Picture Placeholder 6"/>
          <p:cNvSpPr>
            <a:spLocks noGrp="1"/>
          </p:cNvSpPr>
          <p:nvPr>
            <p:ph type="pic" sz="quarter" idx="44" hasCustomPrompt="1"/>
          </p:nvPr>
        </p:nvSpPr>
        <p:spPr>
          <a:xfrm>
            <a:off x="4384201" y="4374601"/>
            <a:ext cx="3423600" cy="1645200"/>
          </a:xfrm>
          <a:solidFill>
            <a:schemeClr val="bg2"/>
          </a:solidFill>
          <a:ln>
            <a:noFill/>
          </a:ln>
        </p:spPr>
        <p:txBody>
          <a:bodyPr lIns="270000" tIns="270000" rIns="270000" bIns="270000">
            <a:normAutofit/>
          </a:bodyPr>
          <a:lstStyle>
            <a:lvl1pPr algn="ctr">
              <a:defRPr sz="1001" b="1" i="0" cap="none" spc="0" baseline="0">
                <a:solidFill>
                  <a:schemeClr val="accent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Drag picture to placeholder or click to add</a:t>
            </a:r>
          </a:p>
        </p:txBody>
      </p:sp>
    </p:spTree>
    <p:extLst>
      <p:ext uri="{BB962C8B-B14F-4D97-AF65-F5344CB8AC3E}">
        <p14:creationId xmlns:p14="http://schemas.microsoft.com/office/powerpoint/2010/main" val="21983488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5070923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ower, Improve, Insp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DDA039DA-C997-4866-AF0E-83E809304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FF58515-C1FE-4FC6-A571-48A5D2061125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Placeholder 10" descr="Water next to the ocean&#10;&#10;Description generated with high confidence">
            <a:extLst>
              <a:ext uri="{FF2B5EF4-FFF2-40B4-BE49-F238E27FC236}">
                <a16:creationId xmlns:a16="http://schemas.microsoft.com/office/drawing/2014/main" id="{A73D23F6-0996-47F3-9DE5-64E826D3EB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11835" t="2937" r="11835"/>
          <a:stretch/>
        </p:blipFill>
        <p:spPr>
          <a:xfrm>
            <a:off x="-58681" y="0"/>
            <a:ext cx="1258426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BE71113-06FA-4B96-BA3A-3198C59CD644}"/>
              </a:ext>
            </a:extLst>
          </p:cNvPr>
          <p:cNvSpPr/>
          <p:nvPr userDrawn="1"/>
        </p:nvSpPr>
        <p:spPr>
          <a:xfrm>
            <a:off x="-58681" y="0"/>
            <a:ext cx="12584263" cy="6858000"/>
          </a:xfrm>
          <a:prstGeom prst="rect">
            <a:avLst/>
          </a:prstGeom>
          <a:solidFill>
            <a:srgbClr val="000000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2E0C0C-BFEC-4E49-9C04-A2B62313FC1E}"/>
              </a:ext>
            </a:extLst>
          </p:cNvPr>
          <p:cNvSpPr txBox="1"/>
          <p:nvPr userDrawn="1"/>
        </p:nvSpPr>
        <p:spPr>
          <a:xfrm>
            <a:off x="126337" y="941377"/>
            <a:ext cx="12214225" cy="4473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23" rtl="0" eaLnBrk="1" latinLnBrk="0" hangingPunct="1">
              <a:lnSpc>
                <a:spcPct val="150000"/>
              </a:lnSpc>
              <a:spcBef>
                <a:spcPct val="0"/>
              </a:spcBef>
              <a:spcAft>
                <a:spcPts val="1800"/>
              </a:spcAft>
              <a:buNone/>
            </a:pPr>
            <a:r>
              <a:rPr lang="en-US" sz="6600" b="0" i="0" kern="1200" cap="none" spc="600" baseline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EMPOWER PEOPLE.</a:t>
            </a:r>
            <a:br>
              <a:rPr lang="en-US" sz="6600" b="0" i="0" kern="1200" cap="none" spc="600" baseline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</a:br>
            <a:r>
              <a:rPr lang="en-US" sz="6600" b="0" i="0" kern="1200" cap="none" spc="600" baseline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IMPROVE LIVES.</a:t>
            </a:r>
            <a:br>
              <a:rPr lang="en-US" sz="6600" b="0" i="0" kern="1200" cap="none" spc="600" baseline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</a:br>
            <a:r>
              <a:rPr lang="en-US" sz="6600" b="0" i="0" kern="1200" cap="none" spc="600" baseline="0">
                <a:solidFill>
                  <a:schemeClr val="bg1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INSPIRE SUCCESS.</a:t>
            </a:r>
          </a:p>
        </p:txBody>
      </p:sp>
    </p:spTree>
    <p:extLst>
      <p:ext uri="{BB962C8B-B14F-4D97-AF65-F5344CB8AC3E}">
        <p14:creationId xmlns:p14="http://schemas.microsoft.com/office/powerpoint/2010/main" val="31833861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ND Valu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Placeholder 15" descr="A person standing on a grassy hill&#10;&#10;Description generated with very high confidence">
            <a:extLst>
              <a:ext uri="{FF2B5EF4-FFF2-40B4-BE49-F238E27FC236}">
                <a16:creationId xmlns:a16="http://schemas.microsoft.com/office/drawing/2014/main" id="{42CD2DCB-3F69-4942-AFC7-D3B96E4D79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0" r="710"/>
          <a:stretch>
            <a:fillRect/>
          </a:stretch>
        </p:blipFill>
        <p:spPr>
          <a:xfrm>
            <a:off x="481263" y="3428999"/>
            <a:ext cx="3537175" cy="2387253"/>
          </a:xfrm>
          <a:prstGeom prst="rect">
            <a:avLst/>
          </a:prstGeom>
        </p:spPr>
      </p:pic>
      <p:pic>
        <p:nvPicPr>
          <p:cNvPr id="16" name="Picture Placeholder 13" descr="A view of a city&#10;&#10;Description generated with very high confidence">
            <a:extLst>
              <a:ext uri="{FF2B5EF4-FFF2-40B4-BE49-F238E27FC236}">
                <a16:creationId xmlns:a16="http://schemas.microsoft.com/office/drawing/2014/main" id="{F654E201-7B1A-4300-92F6-A49B7DC42E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250" r="18250"/>
          <a:stretch>
            <a:fillRect/>
          </a:stretch>
        </p:blipFill>
        <p:spPr>
          <a:xfrm>
            <a:off x="4294985" y="3429000"/>
            <a:ext cx="3537175" cy="2387253"/>
          </a:xfrm>
          <a:prstGeom prst="rect">
            <a:avLst/>
          </a:prstGeom>
        </p:spPr>
      </p:pic>
      <p:pic>
        <p:nvPicPr>
          <p:cNvPr id="15" name="Picture Placeholder 9" descr="A young boy sitting at a fruit stand&#10;&#10;Description generated with high confidence">
            <a:extLst>
              <a:ext uri="{FF2B5EF4-FFF2-40B4-BE49-F238E27FC236}">
                <a16:creationId xmlns:a16="http://schemas.microsoft.com/office/drawing/2014/main" id="{63C5122B-3F96-4888-B6C1-7E4CDC3BBE5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2" r="612"/>
          <a:stretch>
            <a:fillRect/>
          </a:stretch>
        </p:blipFill>
        <p:spPr>
          <a:xfrm>
            <a:off x="4294985" y="800826"/>
            <a:ext cx="3537175" cy="2387253"/>
          </a:xfrm>
          <a:prstGeom prst="rect">
            <a:avLst/>
          </a:prstGeom>
        </p:spPr>
      </p:pic>
      <p:pic>
        <p:nvPicPr>
          <p:cNvPr id="13" name="Picture Placeholder 11" descr="A person riding a motorcycle down a dirt road&#10;&#10;Description generated with very high confidence">
            <a:extLst>
              <a:ext uri="{FF2B5EF4-FFF2-40B4-BE49-F238E27FC236}">
                <a16:creationId xmlns:a16="http://schemas.microsoft.com/office/drawing/2014/main" id="{0BF4E8E2-119C-4140-A537-2703E84646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28" r="3428"/>
          <a:stretch>
            <a:fillRect/>
          </a:stretch>
        </p:blipFill>
        <p:spPr>
          <a:xfrm>
            <a:off x="8099875" y="800826"/>
            <a:ext cx="3537175" cy="2387253"/>
          </a:xfrm>
          <a:prstGeom prst="rect">
            <a:avLst/>
          </a:prstGeom>
        </p:spPr>
      </p:pic>
      <p:sp>
        <p:nvSpPr>
          <p:cNvPr id="9" name="Rectangle 8"/>
          <p:cNvSpPr>
            <a:spLocks/>
          </p:cNvSpPr>
          <p:nvPr userDrawn="1"/>
        </p:nvSpPr>
        <p:spPr>
          <a:xfrm>
            <a:off x="476847" y="800828"/>
            <a:ext cx="3541591" cy="23872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b="0" i="0">
              <a:latin typeface="Segoe UI" panose="020B0502040204020203" pitchFamily="34" charset="0"/>
            </a:endParaRPr>
          </a:p>
        </p:txBody>
      </p:sp>
      <p:sp>
        <p:nvSpPr>
          <p:cNvPr id="25" name="Rectangle 24"/>
          <p:cNvSpPr>
            <a:spLocks/>
          </p:cNvSpPr>
          <p:nvPr userDrawn="1"/>
        </p:nvSpPr>
        <p:spPr>
          <a:xfrm>
            <a:off x="8108707" y="3429001"/>
            <a:ext cx="3541591" cy="23872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b="0" i="0">
              <a:latin typeface="Segoe UI" panose="020B0502040204020203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07C4701-3C8D-49B5-AEC1-AF57647FE929}"/>
              </a:ext>
            </a:extLst>
          </p:cNvPr>
          <p:cNvSpPr/>
          <p:nvPr userDrawn="1"/>
        </p:nvSpPr>
        <p:spPr>
          <a:xfrm>
            <a:off x="8108707" y="3428999"/>
            <a:ext cx="3537175" cy="2387253"/>
          </a:xfrm>
          <a:prstGeom prst="rect">
            <a:avLst/>
          </a:prstGeom>
          <a:solidFill>
            <a:srgbClr val="000000">
              <a:alpha val="25098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spc="600">
                <a:solidFill>
                  <a:schemeClr val="bg1"/>
                </a:solidFill>
              </a:rPr>
              <a:t>GRATITUDE</a:t>
            </a:r>
          </a:p>
          <a:p>
            <a:pPr algn="ctr">
              <a:spcAft>
                <a:spcPts val="1200"/>
              </a:spcAft>
            </a:pPr>
            <a:r>
              <a:rPr lang="en-US" spc="600">
                <a:solidFill>
                  <a:schemeClr val="bg1"/>
                </a:solidFill>
              </a:rPr>
              <a:t>HUMILITY</a:t>
            </a:r>
          </a:p>
          <a:p>
            <a:pPr algn="ctr">
              <a:spcAft>
                <a:spcPts val="1200"/>
              </a:spcAft>
            </a:pPr>
            <a:r>
              <a:rPr lang="en-US" spc="600">
                <a:solidFill>
                  <a:schemeClr val="bg1"/>
                </a:solidFill>
              </a:rPr>
              <a:t>CURIOSITY</a:t>
            </a:r>
          </a:p>
          <a:p>
            <a:pPr algn="ctr">
              <a:spcAft>
                <a:spcPts val="1200"/>
              </a:spcAft>
            </a:pPr>
            <a:r>
              <a:rPr lang="en-US" spc="600">
                <a:solidFill>
                  <a:schemeClr val="bg1"/>
                </a:solidFill>
              </a:rPr>
              <a:t>COURAGE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C79E58B-23BE-4E69-849E-7C6D0517E8DA}"/>
              </a:ext>
            </a:extLst>
          </p:cNvPr>
          <p:cNvSpPr/>
          <p:nvPr userDrawn="1"/>
        </p:nvSpPr>
        <p:spPr>
          <a:xfrm>
            <a:off x="481263" y="800826"/>
            <a:ext cx="3537175" cy="2387253"/>
          </a:xfrm>
          <a:prstGeom prst="rect">
            <a:avLst/>
          </a:prstGeom>
          <a:solidFill>
            <a:srgbClr val="000000">
              <a:alpha val="25098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sz="3200" spc="300">
                <a:solidFill>
                  <a:schemeClr val="bg1"/>
                </a:solidFill>
              </a:rPr>
              <a:t>TEAM ND </a:t>
            </a:r>
          </a:p>
          <a:p>
            <a:pPr algn="ctr">
              <a:spcAft>
                <a:spcPts val="1200"/>
              </a:spcAft>
            </a:pPr>
            <a:r>
              <a:rPr lang="en-US" sz="3200" spc="300">
                <a:solidFill>
                  <a:schemeClr val="bg1"/>
                </a:solidFill>
              </a:rPr>
              <a:t>VALUES</a:t>
            </a:r>
          </a:p>
        </p:txBody>
      </p:sp>
    </p:spTree>
    <p:extLst>
      <p:ext uri="{BB962C8B-B14F-4D97-AF65-F5344CB8AC3E}">
        <p14:creationId xmlns:p14="http://schemas.microsoft.com/office/powerpoint/2010/main" val="3795374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ight ND I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9B8B6D7-42D6-4E1A-BCC2-0CBF2B2359B7}"/>
              </a:ext>
            </a:extLst>
          </p:cNvPr>
          <p:cNvSpPr/>
          <p:nvPr userDrawn="1"/>
        </p:nvSpPr>
        <p:spPr>
          <a:xfrm>
            <a:off x="0" y="5010150"/>
            <a:ext cx="12192000" cy="1847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753AFE6F-24B9-440C-BB02-46F9A80CBF1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5010150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optional picture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8BFE4E51-FA15-4EC0-8129-B3A2B8BD9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7460" y="5194169"/>
            <a:ext cx="5492939" cy="1449841"/>
          </a:xfrm>
        </p:spPr>
        <p:txBody>
          <a:bodyPr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3" name="Picture 2" descr="A picture containing font, graphics, graphic design, logo&#10;&#10;Description automatically generated">
            <a:extLst>
              <a:ext uri="{FF2B5EF4-FFF2-40B4-BE49-F238E27FC236}">
                <a16:creationId xmlns:a16="http://schemas.microsoft.com/office/drawing/2014/main" id="{7CD170C8-291A-EC02-D6FE-CD29CCA883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39516" y="5384801"/>
            <a:ext cx="5164347" cy="110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05039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titu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mountain&#10;&#10;Description generated with very high confidence">
            <a:extLst>
              <a:ext uri="{FF2B5EF4-FFF2-40B4-BE49-F238E27FC236}">
                <a16:creationId xmlns:a16="http://schemas.microsoft.com/office/drawing/2014/main" id="{7E2C25B7-2F5D-4F6D-97DC-DC094CF967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996" t="725" r="14756" b="2918"/>
          <a:stretch/>
        </p:blipFill>
        <p:spPr>
          <a:xfrm>
            <a:off x="0" y="0"/>
            <a:ext cx="12192000" cy="7377293"/>
          </a:xfrm>
          <a:prstGeom prst="rect">
            <a:avLst/>
          </a:prstGeom>
        </p:spPr>
      </p:pic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DDA039DA-C997-4866-AF0E-83E809304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FF58515-C1FE-4FC6-A571-48A5D206112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967933-D5A3-4F1C-9F68-9F8DAC0FF161}"/>
              </a:ext>
            </a:extLst>
          </p:cNvPr>
          <p:cNvSpPr txBox="1"/>
          <p:nvPr userDrawn="1"/>
        </p:nvSpPr>
        <p:spPr>
          <a:xfrm>
            <a:off x="367971" y="597498"/>
            <a:ext cx="47834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cap="none" spc="600">
                <a:solidFill>
                  <a:schemeClr val="bg1"/>
                </a:solidFill>
              </a:rPr>
              <a:t>GRATITUDE</a:t>
            </a:r>
            <a:endParaRPr lang="en-US" sz="6000"/>
          </a:p>
        </p:txBody>
      </p:sp>
    </p:spTree>
    <p:extLst>
      <p:ext uri="{BB962C8B-B14F-4D97-AF65-F5344CB8AC3E}">
        <p14:creationId xmlns:p14="http://schemas.microsoft.com/office/powerpoint/2010/main" val="427275432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ios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DDA039DA-C997-4866-AF0E-83E809304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FF58515-C1FE-4FC6-A571-48A5D2061125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Picture 2" descr="A sunset in the background&#10;&#10;Description generated with high confidence">
            <a:extLst>
              <a:ext uri="{FF2B5EF4-FFF2-40B4-BE49-F238E27FC236}">
                <a16:creationId xmlns:a16="http://schemas.microsoft.com/office/drawing/2014/main" id="{2CDE73DB-CAF8-4B01-9672-501D8BC87D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473" r="202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C474C8-2E69-44E1-AC5C-677576556D0A}"/>
              </a:ext>
            </a:extLst>
          </p:cNvPr>
          <p:cNvSpPr txBox="1"/>
          <p:nvPr userDrawn="1"/>
        </p:nvSpPr>
        <p:spPr>
          <a:xfrm>
            <a:off x="403702" y="500173"/>
            <a:ext cx="45847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pc="600">
                <a:solidFill>
                  <a:schemeClr val="bg1"/>
                </a:solidFill>
              </a:rPr>
              <a:t>CURIOSITY</a:t>
            </a:r>
            <a:endParaRPr lang="en-US" sz="6000"/>
          </a:p>
        </p:txBody>
      </p:sp>
    </p:spTree>
    <p:extLst>
      <p:ext uri="{BB962C8B-B14F-4D97-AF65-F5344CB8AC3E}">
        <p14:creationId xmlns:p14="http://schemas.microsoft.com/office/powerpoint/2010/main" val="5362102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r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6DF1F3-3EAF-4A0D-9C45-A3A04199B9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7E6BC-85EC-4CFF-AC55-A569854BA59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A picture containing tree, outdoor, person, snowmobile&#10;&#10;Description generated with very high confidence">
            <a:extLst>
              <a:ext uri="{FF2B5EF4-FFF2-40B4-BE49-F238E27FC236}">
                <a16:creationId xmlns:a16="http://schemas.microsoft.com/office/drawing/2014/main" id="{C6DADC7E-3A4B-44BE-8DD1-05998D683C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176"/>
          <a:stretch/>
        </p:blipFill>
        <p:spPr>
          <a:xfrm>
            <a:off x="0" y="0"/>
            <a:ext cx="12192000" cy="70570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D5218A-3957-4E41-A620-A5875809EB82}"/>
              </a:ext>
            </a:extLst>
          </p:cNvPr>
          <p:cNvSpPr txBox="1"/>
          <p:nvPr userDrawn="1"/>
        </p:nvSpPr>
        <p:spPr>
          <a:xfrm>
            <a:off x="7843345" y="5565290"/>
            <a:ext cx="42777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pc="600">
                <a:solidFill>
                  <a:schemeClr val="bg1"/>
                </a:solidFill>
              </a:rPr>
              <a:t>COURAGE</a:t>
            </a:r>
            <a:endParaRPr lang="en-US" sz="6000"/>
          </a:p>
        </p:txBody>
      </p:sp>
    </p:spTree>
    <p:extLst>
      <p:ext uri="{BB962C8B-B14F-4D97-AF65-F5344CB8AC3E}">
        <p14:creationId xmlns:p14="http://schemas.microsoft.com/office/powerpoint/2010/main" val="35089297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mil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388C38-43C4-4AD0-B39A-3A5637C012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7E6BC-85EC-4CFF-AC55-A569854BA59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DC3535-D2D1-4BC2-B2D5-9BB989E75F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60DF8D-2C5A-40C6-95B2-7AC734700743}"/>
              </a:ext>
            </a:extLst>
          </p:cNvPr>
          <p:cNvSpPr txBox="1"/>
          <p:nvPr userDrawn="1"/>
        </p:nvSpPr>
        <p:spPr>
          <a:xfrm>
            <a:off x="7601607" y="5533760"/>
            <a:ext cx="42777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pc="600">
                <a:solidFill>
                  <a:schemeClr val="bg1"/>
                </a:solidFill>
              </a:rPr>
              <a:t>HUMILITY</a:t>
            </a:r>
            <a:endParaRPr lang="en-US" sz="6000"/>
          </a:p>
        </p:txBody>
      </p:sp>
    </p:spTree>
    <p:extLst>
      <p:ext uri="{BB962C8B-B14F-4D97-AF65-F5344CB8AC3E}">
        <p14:creationId xmlns:p14="http://schemas.microsoft.com/office/powerpoint/2010/main" val="27232663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ltural Aspir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DDA039DA-C997-4866-AF0E-83E809304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FF58515-C1FE-4FC6-A571-48A5D2061125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8163CA-0B2F-4714-9622-531BAF7823DC}"/>
              </a:ext>
            </a:extLst>
          </p:cNvPr>
          <p:cNvSpPr txBox="1"/>
          <p:nvPr userDrawn="1"/>
        </p:nvSpPr>
        <p:spPr>
          <a:xfrm>
            <a:off x="6799737" y="2505663"/>
            <a:ext cx="481860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US" sz="3200">
                <a:solidFill>
                  <a:schemeClr val="tx2"/>
                </a:solidFill>
              </a:rPr>
              <a:t>Work as One</a:t>
            </a:r>
          </a:p>
          <a:p>
            <a:pPr marL="285750" indent="-285750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US" sz="3200">
                <a:solidFill>
                  <a:schemeClr val="tx2"/>
                </a:solidFill>
              </a:rPr>
              <a:t>Citizen Focused</a:t>
            </a:r>
          </a:p>
          <a:p>
            <a:pPr marL="285750" indent="-285750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US" sz="3200">
                <a:solidFill>
                  <a:schemeClr val="tx2"/>
                </a:solidFill>
              </a:rPr>
              <a:t>Growth Mindset</a:t>
            </a:r>
          </a:p>
          <a:p>
            <a:pPr marL="285750" indent="-285750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US" sz="3200">
                <a:solidFill>
                  <a:schemeClr val="tx2"/>
                </a:solidFill>
              </a:rPr>
              <a:t>Make a Difference</a:t>
            </a:r>
          </a:p>
          <a:p>
            <a:pPr marL="285750" indent="-285750"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US" sz="3200">
                <a:solidFill>
                  <a:schemeClr val="tx2"/>
                </a:solidFill>
              </a:rPr>
              <a:t>Leadership Everywhere</a:t>
            </a:r>
          </a:p>
        </p:txBody>
      </p:sp>
      <p:pic>
        <p:nvPicPr>
          <p:cNvPr id="5" name="Picture Placeholder 20" descr="A person sitting at a table&#10;&#10;Description generated with very high confidence">
            <a:extLst>
              <a:ext uri="{FF2B5EF4-FFF2-40B4-BE49-F238E27FC236}">
                <a16:creationId xmlns:a16="http://schemas.microsoft.com/office/drawing/2014/main" id="{BB69FC1B-9AEF-4A3C-A329-3955142005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334" r="20334"/>
          <a:stretch>
            <a:fillRect/>
          </a:stretch>
        </p:blipFill>
        <p:spPr>
          <a:xfrm>
            <a:off x="0" y="4"/>
            <a:ext cx="6096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19AC85-3D16-4752-9DC4-9BA28BA14462}"/>
              </a:ext>
            </a:extLst>
          </p:cNvPr>
          <p:cNvSpPr txBox="1"/>
          <p:nvPr userDrawn="1"/>
        </p:nvSpPr>
        <p:spPr>
          <a:xfrm>
            <a:off x="6799737" y="671250"/>
            <a:ext cx="509083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chemeClr val="tx2"/>
                </a:solidFill>
              </a:rPr>
              <a:t>CULTURAL ASPIRATIONS</a:t>
            </a:r>
          </a:p>
        </p:txBody>
      </p:sp>
    </p:spTree>
    <p:extLst>
      <p:ext uri="{BB962C8B-B14F-4D97-AF65-F5344CB8AC3E}">
        <p14:creationId xmlns:p14="http://schemas.microsoft.com/office/powerpoint/2010/main" val="26389588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_1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272900" y="260433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151400"/>
            <a:ext cx="11360800" cy="50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272900" y="260433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A4FEDC-BAF8-4DAC-A1FC-D71419223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58515-C1FE-4FC6-A571-48A5D206112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8BFE4E51-FA15-4EC0-8129-B3A2B8BD9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3940" y="365129"/>
            <a:ext cx="11384595" cy="94115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Enter Title Here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110C5D3E-7090-4C5E-8088-D040B0F91F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43941" y="1409228"/>
            <a:ext cx="11384595" cy="4844180"/>
          </a:xfrm>
        </p:spPr>
        <p:txBody>
          <a:bodyPr/>
          <a:lstStyle>
            <a:lvl2pPr>
              <a:spcAft>
                <a:spcPts val="959"/>
              </a:spcAft>
              <a:defRPr/>
            </a:lvl2pPr>
            <a:lvl3pPr>
              <a:tabLst>
                <a:tab pos="169629" algn="l"/>
                <a:tab pos="339257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0369028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272900" y="260433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0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/>
          </a:p>
        </p:txBody>
      </p:sp>
      <p:sp>
        <p:nvSpPr>
          <p:cNvPr id="41" name="Google Shape;41;p10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0" name="Google Shape;50;p12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">
    <p:bg>
      <p:bgPr>
        <a:solidFill>
          <a:schemeClr val="accent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title"/>
          </p:nvPr>
        </p:nvSpPr>
        <p:spPr>
          <a:xfrm>
            <a:off x="272900" y="260433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exend Deca Light"/>
                <a:ea typeface="Lexend Deca Light"/>
                <a:cs typeface="Lexend Deca Light"/>
                <a:sym typeface="Lexend Deca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exend Deca Light"/>
                <a:ea typeface="Lexend Deca Light"/>
                <a:cs typeface="Lexend Deca Light"/>
                <a:sym typeface="Lexend Deca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exend Deca Light"/>
                <a:ea typeface="Lexend Deca Light"/>
                <a:cs typeface="Lexend Deca Light"/>
                <a:sym typeface="Lexend Deca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exend Deca Light"/>
                <a:ea typeface="Lexend Deca Light"/>
                <a:cs typeface="Lexend Deca Light"/>
                <a:sym typeface="Lexend Deca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exend Deca Light"/>
                <a:ea typeface="Lexend Deca Light"/>
                <a:cs typeface="Lexend Deca Light"/>
                <a:sym typeface="Lexend Deca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exend Deca Light"/>
                <a:ea typeface="Lexend Deca Light"/>
                <a:cs typeface="Lexend Deca Light"/>
                <a:sym typeface="Lexend Deca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exend Deca Light"/>
                <a:ea typeface="Lexend Deca Light"/>
                <a:cs typeface="Lexend Deca Light"/>
                <a:sym typeface="Lexend Deca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exend Deca Light"/>
                <a:ea typeface="Lexend Deca Light"/>
                <a:cs typeface="Lexend Deca Light"/>
                <a:sym typeface="Lexend Deca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exend Deca Light"/>
                <a:ea typeface="Lexend Deca Light"/>
                <a:cs typeface="Lexend Deca Light"/>
                <a:sym typeface="Lexend Deca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">
  <p:cSld name="CUSTOM_1">
    <p:bg>
      <p:bgPr>
        <a:solidFill>
          <a:schemeClr val="dk2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5"/>
          <p:cNvSpPr txBox="1">
            <a:spLocks noGrp="1"/>
          </p:cNvSpPr>
          <p:nvPr>
            <p:ph type="title"/>
          </p:nvPr>
        </p:nvSpPr>
        <p:spPr>
          <a:xfrm>
            <a:off x="272900" y="260433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exend Deca Light"/>
                <a:ea typeface="Lexend Deca Light"/>
                <a:cs typeface="Lexend Deca Light"/>
                <a:sym typeface="Lexend Deca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exend Deca Light"/>
                <a:ea typeface="Lexend Deca Light"/>
                <a:cs typeface="Lexend Deca Light"/>
                <a:sym typeface="Lexend Deca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exend Deca Light"/>
                <a:ea typeface="Lexend Deca Light"/>
                <a:cs typeface="Lexend Deca Light"/>
                <a:sym typeface="Lexend Deca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exend Deca Light"/>
                <a:ea typeface="Lexend Deca Light"/>
                <a:cs typeface="Lexend Deca Light"/>
                <a:sym typeface="Lexend Deca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exend Deca Light"/>
                <a:ea typeface="Lexend Deca Light"/>
                <a:cs typeface="Lexend Deca Light"/>
                <a:sym typeface="Lexend Deca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exend Deca Light"/>
                <a:ea typeface="Lexend Deca Light"/>
                <a:cs typeface="Lexend Deca Light"/>
                <a:sym typeface="Lexend Deca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exend Deca Light"/>
                <a:ea typeface="Lexend Deca Light"/>
                <a:cs typeface="Lexend Deca Light"/>
                <a:sym typeface="Lexend Deca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exend Deca Light"/>
                <a:ea typeface="Lexend Deca Light"/>
                <a:cs typeface="Lexend Deca Light"/>
                <a:sym typeface="Lexend Deca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exend Deca Light"/>
                <a:ea typeface="Lexend Deca Light"/>
                <a:cs typeface="Lexend Deca Light"/>
                <a:sym typeface="Lexend Deca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 1">
  <p:cSld name="CUSTOM_1_1">
    <p:bg>
      <p:bgPr>
        <a:solidFill>
          <a:schemeClr val="dk1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6"/>
          <p:cNvSpPr txBox="1">
            <a:spLocks noGrp="1"/>
          </p:cNvSpPr>
          <p:nvPr>
            <p:ph type="title"/>
          </p:nvPr>
        </p:nvSpPr>
        <p:spPr>
          <a:xfrm>
            <a:off x="272900" y="260433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exend Deca Light"/>
                <a:ea typeface="Lexend Deca Light"/>
                <a:cs typeface="Lexend Deca Light"/>
                <a:sym typeface="Lexend Deca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exend Deca Light"/>
                <a:ea typeface="Lexend Deca Light"/>
                <a:cs typeface="Lexend Deca Light"/>
                <a:sym typeface="Lexend Deca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exend Deca Light"/>
                <a:ea typeface="Lexend Deca Light"/>
                <a:cs typeface="Lexend Deca Light"/>
                <a:sym typeface="Lexend Deca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exend Deca Light"/>
                <a:ea typeface="Lexend Deca Light"/>
                <a:cs typeface="Lexend Deca Light"/>
                <a:sym typeface="Lexend Deca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exend Deca Light"/>
                <a:ea typeface="Lexend Deca Light"/>
                <a:cs typeface="Lexend Deca Light"/>
                <a:sym typeface="Lexend Deca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exend Deca Light"/>
                <a:ea typeface="Lexend Deca Light"/>
                <a:cs typeface="Lexend Deca Light"/>
                <a:sym typeface="Lexend Deca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exend Deca Light"/>
                <a:ea typeface="Lexend Deca Light"/>
                <a:cs typeface="Lexend Deca Light"/>
                <a:sym typeface="Lexend Deca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exend Deca Light"/>
                <a:ea typeface="Lexend Deca Light"/>
                <a:cs typeface="Lexend Deca Light"/>
                <a:sym typeface="Lexend Deca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exend Deca Light"/>
                <a:ea typeface="Lexend Deca Light"/>
                <a:cs typeface="Lexend Deca Light"/>
                <a:sym typeface="Lexend Deca Light"/>
              </a:defRPr>
            </a:lvl9pPr>
          </a:lstStyle>
          <a:p>
            <a:endParaRPr/>
          </a:p>
        </p:txBody>
      </p:sp>
      <p:sp>
        <p:nvSpPr>
          <p:cNvPr id="60" name="Google Shape;60;p16"/>
          <p:cNvSpPr txBox="1">
            <a:spLocks noGrp="1"/>
          </p:cNvSpPr>
          <p:nvPr>
            <p:ph type="body" idx="1"/>
          </p:nvPr>
        </p:nvSpPr>
        <p:spPr>
          <a:xfrm>
            <a:off x="272900" y="1142700"/>
            <a:ext cx="11650000" cy="53904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●"/>
              <a:defRPr>
                <a:solidFill>
                  <a:srgbClr val="666666"/>
                </a:solidFill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  <a:defRPr>
                <a:solidFill>
                  <a:srgbClr val="666666"/>
                </a:solidFill>
              </a:defRPr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●"/>
              <a:defRPr>
                <a:solidFill>
                  <a:srgbClr val="666666"/>
                </a:solidFill>
              </a:defRPr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■"/>
              <a:defRPr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A4FEDC-BAF8-4DAC-A1FC-D71419223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58515-C1FE-4FC6-A571-48A5D206112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8BFE4E51-FA15-4EC0-8129-B3A2B8BD9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3940" y="365129"/>
            <a:ext cx="11384595" cy="94115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Enter Title Here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110C5D3E-7090-4C5E-8088-D040B0F91F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43942" y="1409228"/>
            <a:ext cx="5470004" cy="4844180"/>
          </a:xfrm>
        </p:spPr>
        <p:txBody>
          <a:bodyPr/>
          <a:lstStyle>
            <a:lvl2pPr>
              <a:spcAft>
                <a:spcPts val="959"/>
              </a:spcAft>
              <a:defRPr/>
            </a:lvl2pPr>
            <a:lvl3pPr>
              <a:tabLst>
                <a:tab pos="169629" algn="l"/>
                <a:tab pos="339257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CE0AE3F5-6982-4A38-8591-8A0B200CFBE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96000" y="1409228"/>
            <a:ext cx="5621163" cy="4844180"/>
          </a:xfrm>
        </p:spPr>
        <p:txBody>
          <a:bodyPr/>
          <a:lstStyle>
            <a:lvl2pPr>
              <a:spcAft>
                <a:spcPts val="959"/>
              </a:spcAft>
              <a:defRPr/>
            </a:lvl2pPr>
            <a:lvl3pPr>
              <a:tabLst>
                <a:tab pos="169629" algn="l"/>
                <a:tab pos="339257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334707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ITLE_1_1_1">
    <p:bg>
      <p:bgPr>
        <a:solidFill>
          <a:srgbClr val="3A90B7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7"/>
          <p:cNvSpPr txBox="1">
            <a:spLocks noGrp="1"/>
          </p:cNvSpPr>
          <p:nvPr>
            <p:ph type="sldNum" idx="12"/>
          </p:nvPr>
        </p:nvSpPr>
        <p:spPr>
          <a:xfrm>
            <a:off x="10477417" y="6408400"/>
            <a:ext cx="1422400" cy="2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63" name="Google Shape;63;p17"/>
          <p:cNvSpPr/>
          <p:nvPr/>
        </p:nvSpPr>
        <p:spPr>
          <a:xfrm>
            <a:off x="6064251" y="444500"/>
            <a:ext cx="63600" cy="596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0967" tIns="60967" rIns="60967" bIns="6096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/>
          </a:p>
        </p:txBody>
      </p:sp>
      <p:sp>
        <p:nvSpPr>
          <p:cNvPr id="64" name="Google Shape;64;p17"/>
          <p:cNvSpPr txBox="1">
            <a:spLocks noGrp="1"/>
          </p:cNvSpPr>
          <p:nvPr>
            <p:ph type="subTitle" idx="1"/>
          </p:nvPr>
        </p:nvSpPr>
        <p:spPr>
          <a:xfrm>
            <a:off x="832984" y="815984"/>
            <a:ext cx="4443200" cy="37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None/>
              <a:defRPr sz="2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7"/>
          <p:cNvSpPr txBox="1">
            <a:spLocks noGrp="1"/>
          </p:cNvSpPr>
          <p:nvPr>
            <p:ph type="body" idx="2"/>
          </p:nvPr>
        </p:nvSpPr>
        <p:spPr>
          <a:xfrm>
            <a:off x="833000" y="1847833"/>
            <a:ext cx="4443200" cy="14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"/>
              <a:buChar char="●"/>
              <a:defRPr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1219170" lvl="1" indent="-431789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"/>
              <a:buChar char="○"/>
              <a:defRPr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828754" lvl="2" indent="-431789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"/>
              <a:buChar char="■"/>
              <a:defRPr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2438339" lvl="3" indent="-431789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"/>
              <a:buChar char="●"/>
              <a:defRPr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3047924" lvl="4" indent="-431789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"/>
              <a:buChar char="○"/>
              <a:defRPr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3657509" lvl="5" indent="-431789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"/>
              <a:buChar char="■"/>
              <a:defRPr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4267093" lvl="6" indent="-431789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"/>
              <a:buChar char="●"/>
              <a:defRPr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4876678" lvl="7" indent="-431789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"/>
              <a:buChar char="○"/>
              <a:defRPr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5486263" lvl="8" indent="-431789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"/>
              <a:buChar char="■"/>
              <a:defRPr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6" name="Google Shape;66;p17"/>
          <p:cNvSpPr txBox="1">
            <a:spLocks noGrp="1"/>
          </p:cNvSpPr>
          <p:nvPr>
            <p:ph type="subTitle" idx="3"/>
          </p:nvPr>
        </p:nvSpPr>
        <p:spPr>
          <a:xfrm>
            <a:off x="6778333" y="815992"/>
            <a:ext cx="4443200" cy="37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"/>
              <a:buNone/>
              <a:defRPr sz="2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body" idx="4"/>
          </p:nvPr>
        </p:nvSpPr>
        <p:spPr>
          <a:xfrm>
            <a:off x="6460251" y="1847841"/>
            <a:ext cx="4443200" cy="14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"/>
              <a:buChar char="●"/>
              <a:defRPr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1219170" lvl="1" indent="-431789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"/>
              <a:buChar char="○"/>
              <a:defRPr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828754" lvl="2" indent="-431789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"/>
              <a:buChar char="■"/>
              <a:defRPr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2438339" lvl="3" indent="-431789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"/>
              <a:buChar char="●"/>
              <a:defRPr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3047924" lvl="4" indent="-431789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"/>
              <a:buChar char="○"/>
              <a:defRPr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3657509" lvl="5" indent="-431789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"/>
              <a:buChar char="■"/>
              <a:defRPr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4267093" lvl="6" indent="-431789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"/>
              <a:buChar char="●"/>
              <a:defRPr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4876678" lvl="7" indent="-431789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"/>
              <a:buChar char="○"/>
              <a:defRPr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5486263" lvl="8" indent="-431789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"/>
              <a:buChar char="■"/>
              <a:defRPr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Slide - Blue">
  <p:cSld name="CUSTOM_1_2">
    <p:bg>
      <p:bgPr>
        <a:solidFill>
          <a:srgbClr val="FFFFFF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8"/>
          <p:cNvSpPr/>
          <p:nvPr/>
        </p:nvSpPr>
        <p:spPr>
          <a:xfrm>
            <a:off x="0" y="0"/>
            <a:ext cx="42672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/>
          </a:p>
        </p:txBody>
      </p:sp>
      <p:pic>
        <p:nvPicPr>
          <p:cNvPr id="70" name="Google Shape;70;p18"/>
          <p:cNvPicPr preferRelativeResize="0"/>
          <p:nvPr/>
        </p:nvPicPr>
        <p:blipFill rotWithShape="1">
          <a:blip r:embed="rId2">
            <a:alphaModFix/>
          </a:blip>
          <a:srcRect t="37213"/>
          <a:stretch/>
        </p:blipFill>
        <p:spPr>
          <a:xfrm>
            <a:off x="1402081" y="1"/>
            <a:ext cx="1463039" cy="2036552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8"/>
          <p:cNvSpPr txBox="1">
            <a:spLocks noGrp="1"/>
          </p:cNvSpPr>
          <p:nvPr>
            <p:ph type="subTitle" idx="1"/>
          </p:nvPr>
        </p:nvSpPr>
        <p:spPr>
          <a:xfrm>
            <a:off x="485600" y="2367767"/>
            <a:ext cx="3246000" cy="37508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rgbClr val="F3F3F3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72" name="Google Shape;7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55301" y="6319520"/>
            <a:ext cx="914401" cy="2540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8"/>
          <p:cNvSpPr txBox="1">
            <a:spLocks noGrp="1"/>
          </p:cNvSpPr>
          <p:nvPr>
            <p:ph type="sldNum" idx="12"/>
          </p:nvPr>
        </p:nvSpPr>
        <p:spPr>
          <a:xfrm>
            <a:off x="11423135" y="6217933"/>
            <a:ext cx="5248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1200">
                <a:solidFill>
                  <a:srgbClr val="1C58B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buNone/>
              <a:defRPr sz="1200">
                <a:solidFill>
                  <a:srgbClr val="1C58B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buNone/>
              <a:defRPr sz="1200">
                <a:solidFill>
                  <a:srgbClr val="1C58B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buNone/>
              <a:defRPr sz="1200">
                <a:solidFill>
                  <a:srgbClr val="1C58B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buNone/>
              <a:defRPr sz="1200">
                <a:solidFill>
                  <a:srgbClr val="1C58B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buNone/>
              <a:defRPr sz="1200">
                <a:solidFill>
                  <a:srgbClr val="1C58B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buNone/>
              <a:defRPr sz="1200">
                <a:solidFill>
                  <a:srgbClr val="1C58B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buNone/>
              <a:defRPr sz="1200">
                <a:solidFill>
                  <a:srgbClr val="1C58B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buNone/>
              <a:defRPr sz="1200">
                <a:solidFill>
                  <a:srgbClr val="1C58B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74" name="Google Shape;74;p18"/>
          <p:cNvSpPr txBox="1">
            <a:spLocks noGrp="1"/>
          </p:cNvSpPr>
          <p:nvPr>
            <p:ph type="subTitle" idx="2"/>
          </p:nvPr>
        </p:nvSpPr>
        <p:spPr>
          <a:xfrm>
            <a:off x="609600" y="6388608"/>
            <a:ext cx="2540000" cy="25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67" b="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200" b="0">
                <a:solidFill>
                  <a:srgbClr val="FFFFFF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200" b="0">
                <a:solidFill>
                  <a:srgbClr val="FFFFFF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200" b="0">
                <a:solidFill>
                  <a:srgbClr val="FFFFFF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200" b="0">
                <a:solidFill>
                  <a:srgbClr val="FFFFFF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200" b="0">
                <a:solidFill>
                  <a:srgbClr val="FFFFFF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200" b="0">
                <a:solidFill>
                  <a:srgbClr val="FFFFFF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200" b="0">
                <a:solidFill>
                  <a:srgbClr val="FFFFFF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200" b="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/Title Slide - Blue">
  <p:cSld name="TITLE_1_1">
    <p:bg>
      <p:bgPr>
        <a:solidFill>
          <a:srgbClr val="1C58B5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9"/>
          <p:cNvSpPr txBox="1">
            <a:spLocks noGrp="1"/>
          </p:cNvSpPr>
          <p:nvPr>
            <p:ph type="subTitle" idx="1"/>
          </p:nvPr>
        </p:nvSpPr>
        <p:spPr>
          <a:xfrm>
            <a:off x="894533" y="2438400"/>
            <a:ext cx="7273200" cy="23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Raleway"/>
              <a:buNone/>
              <a:defRPr sz="48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pic>
        <p:nvPicPr>
          <p:cNvPr id="77" name="Google Shape;77;p19"/>
          <p:cNvPicPr preferRelativeResize="0"/>
          <p:nvPr/>
        </p:nvPicPr>
        <p:blipFill rotWithShape="1">
          <a:blip r:embed="rId2">
            <a:alphaModFix/>
          </a:blip>
          <a:srcRect t="36145" b="-2165"/>
          <a:stretch/>
        </p:blipFill>
        <p:spPr>
          <a:xfrm>
            <a:off x="9646033" y="0"/>
            <a:ext cx="1998800" cy="2917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3600" y="5486400"/>
            <a:ext cx="2811368" cy="865133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9"/>
          <p:cNvSpPr txBox="1">
            <a:spLocks noGrp="1"/>
          </p:cNvSpPr>
          <p:nvPr>
            <p:ph type="sldNum" idx="12"/>
          </p:nvPr>
        </p:nvSpPr>
        <p:spPr>
          <a:xfrm>
            <a:off x="10727508" y="6217933"/>
            <a:ext cx="12208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buNone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buNone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buNone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buNone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buNone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buNone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buNone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buNone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fld id="{00000000-1234-1234-1234-123412341234}" type="slidenum">
              <a:rPr lang="en" sz="120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 - Text 3">
  <p:cSld name="TITLE_AND_BODY_16">
    <p:bg>
      <p:bgPr>
        <a:solidFill>
          <a:srgbClr val="FFFFFF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0"/>
          <p:cNvSpPr/>
          <p:nvPr/>
        </p:nvSpPr>
        <p:spPr>
          <a:xfrm>
            <a:off x="10363200" y="0"/>
            <a:ext cx="18288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33"/>
          </a:p>
        </p:txBody>
      </p:sp>
      <p:sp>
        <p:nvSpPr>
          <p:cNvPr id="82" name="Google Shape;82;p20"/>
          <p:cNvSpPr txBox="1">
            <a:spLocks noGrp="1"/>
          </p:cNvSpPr>
          <p:nvPr>
            <p:ph type="body" idx="1"/>
          </p:nvPr>
        </p:nvSpPr>
        <p:spPr>
          <a:xfrm>
            <a:off x="609600" y="1361633"/>
            <a:ext cx="8870400" cy="427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marL="609585" lvl="0" indent="-457189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Medium"/>
              <a:buChar char="○"/>
              <a:defRPr b="0">
                <a:latin typeface="Roboto Medium"/>
                <a:ea typeface="Roboto Medium"/>
                <a:cs typeface="Roboto Medium"/>
                <a:sym typeface="Roboto Medium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83" name="Google Shape;83;p20"/>
          <p:cNvPicPr preferRelativeResize="0"/>
          <p:nvPr/>
        </p:nvPicPr>
        <p:blipFill rotWithShape="1">
          <a:blip r:embed="rId2">
            <a:alphaModFix/>
          </a:blip>
          <a:srcRect t="54394" r="-999" b="-2289"/>
          <a:stretch/>
        </p:blipFill>
        <p:spPr>
          <a:xfrm>
            <a:off x="10557600" y="0"/>
            <a:ext cx="1454400" cy="1524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20"/>
          <p:cNvPicPr preferRelativeResize="0"/>
          <p:nvPr/>
        </p:nvPicPr>
        <p:blipFill rotWithShape="1">
          <a:blip r:embed="rId3">
            <a:alphaModFix/>
          </a:blip>
          <a:srcRect t="4865" b="4865"/>
          <a:stretch/>
        </p:blipFill>
        <p:spPr>
          <a:xfrm>
            <a:off x="10655300" y="6319521"/>
            <a:ext cx="914395" cy="254001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20"/>
          <p:cNvSpPr txBox="1">
            <a:spLocks noGrp="1"/>
          </p:cNvSpPr>
          <p:nvPr>
            <p:ph type="sldNum" idx="12"/>
          </p:nvPr>
        </p:nvSpPr>
        <p:spPr>
          <a:xfrm>
            <a:off x="11046300" y="6217933"/>
            <a:ext cx="9144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buNone/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buNone/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buNone/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buNone/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buNone/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buNone/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buNone/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buNone/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86" name="Google Shape;86;p20"/>
          <p:cNvSpPr txBox="1">
            <a:spLocks noGrp="1"/>
          </p:cNvSpPr>
          <p:nvPr>
            <p:ph type="title"/>
          </p:nvPr>
        </p:nvSpPr>
        <p:spPr>
          <a:xfrm>
            <a:off x="536433" y="263069"/>
            <a:ext cx="9296400" cy="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CF732-175A-C642-167A-28ADFE7A66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35F157-4A70-A041-923F-3734053D26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AC5194-79C0-0959-929C-990355580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850FE-64E9-4AAB-AD10-B71DC8503851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A1D836-3844-8094-B18F-78F2A0271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6519A7-5496-DED7-090E-27809F60D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24A9A-015D-409B-AC7A-80A18A4EB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76778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7B700-CD6C-D8E9-F326-A8F035DBF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09CEDA-320C-8505-D155-D822AB8629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9809F2-C2ED-C388-2716-65FEE175A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850FE-64E9-4AAB-AD10-B71DC8503851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299AF-942C-5758-8698-2D478B3C9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8D87A-44BD-148A-6B52-EAA7326B7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24A9A-015D-409B-AC7A-80A18A4EB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15764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89090-D99F-3E97-E032-C07218441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E76C61-A640-30A1-B22A-9E544E22D8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EF0B94-71E7-B4B6-2528-D8CC1531F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850FE-64E9-4AAB-AD10-B71DC8503851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5B5A77-D30F-A40E-E2C5-87079E2DD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BA877F-7E8C-D361-5248-89051986C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24A9A-015D-409B-AC7A-80A18A4EB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99378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4626B-9585-CC81-AB2F-74F1ED442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E55253-99FE-C496-2286-AA36C55B46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741F93-5F77-F680-3453-710F2AC26A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9638A4-91C7-1450-5196-720284C98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850FE-64E9-4AAB-AD10-B71DC8503851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E28B02-2FA8-37B3-2BC1-39EF78575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A517D8-AC8A-6416-8A5A-C804904A9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24A9A-015D-409B-AC7A-80A18A4EB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57009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14D48-48E6-BB99-E690-196D9FE05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FA0BD9-095E-3D7C-6E70-47B172FBB6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7D4F27-6F0B-D9CA-BDA9-57BD3EBF95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A1F134-DDF0-9547-B83E-062815303D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8AD78D-D218-FF1B-B47C-DA28DAED48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A4C478-C794-9AA9-2DB2-EFEA404DB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850FE-64E9-4AAB-AD10-B71DC8503851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752469-A361-D112-C223-B261C86D1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4C9421-D39E-6E33-6F71-D30CE18F8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24A9A-015D-409B-AC7A-80A18A4EB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68381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86CA7-E50A-291E-42BE-33C8792BE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C09950-99D2-A287-0FF5-2B691AF6E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850FE-64E9-4AAB-AD10-B71DC8503851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0CE820-995C-83DD-C5D0-BC610C400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6757D-0F91-7239-4634-E59AFF8D9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24A9A-015D-409B-AC7A-80A18A4EB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906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EC3737-DC80-4920-9FDC-124927F98C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FF58515-C1FE-4FC6-A571-48A5D2061125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54DBBEF8-009C-4BE0-9D18-16ECF300634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3941" y="1764839"/>
            <a:ext cx="3714871" cy="425382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B8FC0271-1041-4E10-A525-3AAD4809D6D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06037" y="1764839"/>
            <a:ext cx="3711199" cy="4253824"/>
          </a:xfrm>
        </p:spPr>
        <p:txBody>
          <a:bodyPr/>
          <a:lstStyle>
            <a:lvl3pPr>
              <a:tabLst>
                <a:tab pos="169629" algn="l"/>
                <a:tab pos="339257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9AFB8DDE-9A18-4AFB-B092-5B1340961B5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59168" y="1764839"/>
            <a:ext cx="3711199" cy="425382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804130C-9D7C-4BF3-BC1B-45592CC644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3941" y="365129"/>
            <a:ext cx="11426425" cy="94115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Enter Title Here</a:t>
            </a:r>
          </a:p>
        </p:txBody>
      </p:sp>
    </p:spTree>
    <p:extLst>
      <p:ext uri="{BB962C8B-B14F-4D97-AF65-F5344CB8AC3E}">
        <p14:creationId xmlns:p14="http://schemas.microsoft.com/office/powerpoint/2010/main" val="70114238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1CFBB3-1E80-07A6-B12E-66E15585B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850FE-64E9-4AAB-AD10-B71DC8503851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EA0F0B-6DB5-182F-7B0A-E0FABC679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74D2C0-39FA-0DD5-140D-528801599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24A9A-015D-409B-AC7A-80A18A4EB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58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E7A0B-5ADA-F24B-DA55-488920437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FC235-EA0C-90F5-BCCA-8357B87FE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BFB481-F201-8DEE-AA17-4CED103ED0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9D260F-1BE8-4C1C-D3AC-867B35587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850FE-64E9-4AAB-AD10-B71DC8503851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D44B98-F4B7-F0F9-986E-19552B7EF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73DEC3-897D-FE68-6222-A52E600FF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24A9A-015D-409B-AC7A-80A18A4EB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53596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A10A3-6E2B-7B34-15E7-74B22A38D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5B9C0C-B08B-B1D7-F8E3-8070F9C06D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5ED29C-EC3D-7767-242C-8AF08C1DE2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7E521-FF2D-4E22-EDF5-FE902EA9B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850FE-64E9-4AAB-AD10-B71DC8503851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9E754C-8DDE-6E56-08E9-72E114A02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61A29B-7E35-D8DC-AFEF-8DA31F23C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24A9A-015D-409B-AC7A-80A18A4EB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51562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68413-83A5-050F-77E2-A01E82A96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C3F3D5-2FC2-D19E-3947-4F25D2E085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211F53-1493-AF47-EFC9-82740B4F6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850FE-64E9-4AAB-AD10-B71DC8503851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C7EEDB-EB9C-C25D-00F9-EF42C4350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3D46C7-E056-0829-A996-C662AE457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24A9A-015D-409B-AC7A-80A18A4EB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92901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928C1D-12E1-0D58-E90E-3606728AA8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38F7C0-7D90-E187-69C8-C2EEF2765E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45D999-9F0D-5DCC-6070-0B1847FEB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850FE-64E9-4AAB-AD10-B71DC8503851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FBEEC-208D-55EC-3B84-ECA9CAE9F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8510E-C336-F6B3-1F57-B248B1B73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24A9A-015D-409B-AC7A-80A18A4EB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8095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ark 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9B8B6D7-42D6-4E1A-BCC2-0CBF2B2359B7}"/>
              </a:ext>
            </a:extLst>
          </p:cNvPr>
          <p:cNvSpPr/>
          <p:nvPr userDrawn="1"/>
        </p:nvSpPr>
        <p:spPr>
          <a:xfrm>
            <a:off x="0" y="5010150"/>
            <a:ext cx="12192000" cy="1847850"/>
          </a:xfrm>
          <a:prstGeom prst="rect">
            <a:avLst/>
          </a:prstGeom>
          <a:solidFill>
            <a:schemeClr val="tx2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753AFE6F-24B9-440C-BB02-46F9A80CBF1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501015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optional picture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8BFE4E51-FA15-4EC0-8129-B3A2B8BD9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7460" y="5109882"/>
            <a:ext cx="8745471" cy="860974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r>
              <a:rPr lang="en-US" err="1"/>
              <a:t>titlE</a:t>
            </a:r>
            <a:endParaRPr lang="en-US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110C5D3E-7090-4C5E-8088-D040B0F91F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0206" y="5993044"/>
            <a:ext cx="8745469" cy="766202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>
              <a:spcAft>
                <a:spcPts val="959"/>
              </a:spcAft>
              <a:defRPr/>
            </a:lvl2pPr>
            <a:lvl3pPr>
              <a:tabLst>
                <a:tab pos="169629" algn="l"/>
                <a:tab pos="339257" algn="l"/>
              </a:tabLst>
              <a:defRPr/>
            </a:lvl3pPr>
          </a:lstStyle>
          <a:p>
            <a:pPr lvl="0"/>
            <a:r>
              <a:rPr lang="en-US"/>
              <a:t>CLICK TO EDIT SUBHEAD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2098B4-6F2E-4027-85AC-B0472FB1A7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1139" y="5311813"/>
            <a:ext cx="2432309" cy="128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36287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ight 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9B8B6D7-42D6-4E1A-BCC2-0CBF2B2359B7}"/>
              </a:ext>
            </a:extLst>
          </p:cNvPr>
          <p:cNvSpPr/>
          <p:nvPr userDrawn="1"/>
        </p:nvSpPr>
        <p:spPr>
          <a:xfrm>
            <a:off x="0" y="5010150"/>
            <a:ext cx="12192000" cy="1847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753AFE6F-24B9-440C-BB02-46F9A80CBF1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5010150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optional picture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8BFE4E51-FA15-4EC0-8129-B3A2B8BD9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7460" y="5109882"/>
            <a:ext cx="8745471" cy="860974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</a:t>
            </a:r>
            <a:r>
              <a:rPr lang="en-US" err="1"/>
              <a:t>titlE</a:t>
            </a:r>
            <a:endParaRPr lang="en-US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110C5D3E-7090-4C5E-8088-D040B0F91F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0206" y="5993044"/>
            <a:ext cx="8745469" cy="766201"/>
          </a:xfrm>
        </p:spPr>
        <p:txBody>
          <a:bodyPr/>
          <a:lstStyle>
            <a:lvl1pPr marL="0" indent="0" algn="l">
              <a:buNone/>
              <a:defRPr>
                <a:solidFill>
                  <a:schemeClr val="tx2"/>
                </a:solidFill>
              </a:defRPr>
            </a:lvl1pPr>
            <a:lvl2pPr>
              <a:spcAft>
                <a:spcPts val="959"/>
              </a:spcAft>
              <a:defRPr/>
            </a:lvl2pPr>
            <a:lvl3pPr>
              <a:tabLst>
                <a:tab pos="169629" algn="l"/>
                <a:tab pos="339257" algn="l"/>
              </a:tabLst>
              <a:defRPr/>
            </a:lvl3pPr>
          </a:lstStyle>
          <a:p>
            <a:pPr lvl="0"/>
            <a:r>
              <a:rPr lang="en-US"/>
              <a:t>CLICK TO EDIT SUBHEAD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294C36-DCA4-406E-8D37-2E3664AFF2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37540" y="5311813"/>
            <a:ext cx="2418593" cy="128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41689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ark ND I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9B8B6D7-42D6-4E1A-BCC2-0CBF2B2359B7}"/>
              </a:ext>
            </a:extLst>
          </p:cNvPr>
          <p:cNvSpPr/>
          <p:nvPr userDrawn="1"/>
        </p:nvSpPr>
        <p:spPr>
          <a:xfrm>
            <a:off x="0" y="5010150"/>
            <a:ext cx="12192000" cy="1847850"/>
          </a:xfrm>
          <a:prstGeom prst="rect">
            <a:avLst/>
          </a:prstGeom>
          <a:solidFill>
            <a:schemeClr val="tx2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753AFE6F-24B9-440C-BB02-46F9A80CBF1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501015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optional picture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8BFE4E51-FA15-4EC0-8129-B3A2B8BD9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7460" y="5194169"/>
            <a:ext cx="5492939" cy="1449841"/>
          </a:xfrm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96AF30-FF17-4D6A-BACE-FAC89E27D7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10606" y="5289378"/>
            <a:ext cx="6071188" cy="120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32180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ight ND I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9B8B6D7-42D6-4E1A-BCC2-0CBF2B2359B7}"/>
              </a:ext>
            </a:extLst>
          </p:cNvPr>
          <p:cNvSpPr/>
          <p:nvPr userDrawn="1"/>
        </p:nvSpPr>
        <p:spPr>
          <a:xfrm>
            <a:off x="0" y="5010150"/>
            <a:ext cx="12192000" cy="1847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753AFE6F-24B9-440C-BB02-46F9A80CBF1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5010150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optional picture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8BFE4E51-FA15-4EC0-8129-B3A2B8BD9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7460" y="5194169"/>
            <a:ext cx="5492939" cy="1449841"/>
          </a:xfrm>
        </p:spPr>
        <p:txBody>
          <a:bodyPr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A92FCF-D671-4CD5-82F8-ECBDB19E12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39866" y="5289804"/>
            <a:ext cx="6088327" cy="120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57585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A4FEDC-BAF8-4DAC-A1FC-D71419223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58515-C1FE-4FC6-A571-48A5D206112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8BFE4E51-FA15-4EC0-8129-B3A2B8BD9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3940" y="365129"/>
            <a:ext cx="11384595" cy="94115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Enter Title Here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110C5D3E-7090-4C5E-8088-D040B0F91F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43941" y="1409228"/>
            <a:ext cx="11384595" cy="4844180"/>
          </a:xfrm>
        </p:spPr>
        <p:txBody>
          <a:bodyPr/>
          <a:lstStyle>
            <a:lvl2pPr>
              <a:spcAft>
                <a:spcPts val="959"/>
              </a:spcAft>
              <a:defRPr/>
            </a:lvl2pPr>
            <a:lvl3pPr>
              <a:tabLst>
                <a:tab pos="169629" algn="l"/>
                <a:tab pos="339257" algn="l"/>
              </a:tabLst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774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0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1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81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74.xml"/><Relationship Id="rId19" Type="http://schemas.openxmlformats.org/officeDocument/2006/relationships/slideLayout" Target="../slideLayouts/slideLayout83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18" Type="http://schemas.openxmlformats.org/officeDocument/2006/relationships/slideLayout" Target="../slideLayouts/slideLayout112.xml"/><Relationship Id="rId26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97.xml"/><Relationship Id="rId21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17" Type="http://schemas.openxmlformats.org/officeDocument/2006/relationships/slideLayout" Target="../slideLayouts/slideLayout111.xml"/><Relationship Id="rId25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96.xml"/><Relationship Id="rId16" Type="http://schemas.openxmlformats.org/officeDocument/2006/relationships/slideLayout" Target="../slideLayouts/slideLayout110.xml"/><Relationship Id="rId20" Type="http://schemas.openxmlformats.org/officeDocument/2006/relationships/slideLayout" Target="../slideLayouts/slideLayout114.xml"/><Relationship Id="rId29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24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99.xml"/><Relationship Id="rId15" Type="http://schemas.openxmlformats.org/officeDocument/2006/relationships/slideLayout" Target="../slideLayouts/slideLayout109.xml"/><Relationship Id="rId23" Type="http://schemas.openxmlformats.org/officeDocument/2006/relationships/slideLayout" Target="../slideLayouts/slideLayout117.xml"/><Relationship Id="rId28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04.xml"/><Relationship Id="rId19" Type="http://schemas.openxmlformats.org/officeDocument/2006/relationships/slideLayout" Target="../slideLayouts/slideLayout113.xml"/><Relationship Id="rId31" Type="http://schemas.openxmlformats.org/officeDocument/2006/relationships/theme" Target="../theme/theme6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Relationship Id="rId22" Type="http://schemas.openxmlformats.org/officeDocument/2006/relationships/slideLayout" Target="../slideLayouts/slideLayout116.xml"/><Relationship Id="rId27" Type="http://schemas.openxmlformats.org/officeDocument/2006/relationships/slideLayout" Target="../slideLayouts/slideLayout121.xml"/><Relationship Id="rId30" Type="http://schemas.openxmlformats.org/officeDocument/2006/relationships/slideLayout" Target="../slideLayouts/slideLayout1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94115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Text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80DFBB-0CF9-4978-9C66-E15B916880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lang="en-US" sz="900" b="1" i="0" cap="all" spc="0" baseline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fld id="{7687E6BC-85EC-4CFF-AC55-A569854BA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08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927" r:id="rId2"/>
    <p:sldLayoutId id="2147483924" r:id="rId3"/>
    <p:sldLayoutId id="2147483814" r:id="rId4"/>
    <p:sldLayoutId id="2147483919" r:id="rId5"/>
    <p:sldLayoutId id="2147483923" r:id="rId6"/>
    <p:sldLayoutId id="2147483812" r:id="rId7"/>
    <p:sldLayoutId id="2147483799" r:id="rId8"/>
    <p:sldLayoutId id="2147483793" r:id="rId9"/>
    <p:sldLayoutId id="2147483815" r:id="rId10"/>
    <p:sldLayoutId id="2147483770" r:id="rId11"/>
    <p:sldLayoutId id="2147483828" r:id="rId12"/>
    <p:sldLayoutId id="2147483926" r:id="rId13"/>
    <p:sldLayoutId id="2147483826" r:id="rId14"/>
    <p:sldLayoutId id="2147483827" r:id="rId15"/>
    <p:sldLayoutId id="2147483918" r:id="rId16"/>
    <p:sldLayoutId id="2147483797" r:id="rId17"/>
    <p:sldLayoutId id="2147483922" r:id="rId18"/>
    <p:sldLayoutId id="2147483921" r:id="rId19"/>
    <p:sldLayoutId id="2147483798" r:id="rId20"/>
    <p:sldLayoutId id="2147483925" r:id="rId21"/>
    <p:sldLayoutId id="2147483818" r:id="rId22"/>
    <p:sldLayoutId id="2147483817" r:id="rId23"/>
    <p:sldLayoutId id="2147483795" r:id="rId24"/>
    <p:sldLayoutId id="2147483787" r:id="rId25"/>
    <p:sldLayoutId id="2147483712" r:id="rId26"/>
    <p:sldLayoutId id="2147483786" r:id="rId27"/>
    <p:sldLayoutId id="2147483783" r:id="rId28"/>
    <p:sldLayoutId id="2147483928" r:id="rId29"/>
    <p:sldLayoutId id="2147483929" r:id="rId30"/>
    <p:sldLayoutId id="2147483930" r:id="rId31"/>
    <p:sldLayoutId id="2147483932" r:id="rId32"/>
    <p:sldLayoutId id="2147483934" r:id="rId33"/>
    <p:sldLayoutId id="2147483935" r:id="rId34"/>
    <p:sldLayoutId id="2147483938" r:id="rId35"/>
    <p:sldLayoutId id="2147483939" r:id="rId36"/>
    <p:sldLayoutId id="2147483953" r:id="rId37"/>
  </p:sldLayoutIdLst>
  <p:hf sldNum="0" hdr="0" ftr="0" dt="0"/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lang="en-US" sz="4400" b="0" i="0" kern="1200" cap="all" spc="50" baseline="0" dirty="0" smtClean="0">
          <a:solidFill>
            <a:schemeClr val="tx2"/>
          </a:solidFill>
          <a:latin typeface="Segoe UI" panose="020B0502040204020203" pitchFamily="34" charset="0"/>
          <a:ea typeface="Segoe UI Black" panose="020B0A02040204020203" pitchFamily="34" charset="0"/>
          <a:cs typeface="Segoe UI" panose="020B0502040204020203" pitchFamily="34" charset="0"/>
        </a:defRPr>
      </a:lvl1pPr>
    </p:titleStyle>
    <p:bodyStyle>
      <a:lvl1pPr marL="287338" indent="-287338" algn="l" defTabSz="91442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Wingdings" panose="05000000000000000000" pitchFamily="2" charset="2"/>
        <a:buChar char="§"/>
        <a:defRPr lang="en-US" sz="3200" b="0" i="0" kern="1200" cap="none" spc="0" baseline="0" dirty="0" smtClean="0">
          <a:solidFill>
            <a:schemeClr val="tx2"/>
          </a:solidFill>
          <a:latin typeface="Arial" panose="020B0604020202020204" pitchFamily="34" charset="0"/>
          <a:ea typeface="Segoe UI Black" panose="020B0A02040204020203" pitchFamily="34" charset="0"/>
          <a:cs typeface="Arial" panose="020B0604020202020204" pitchFamily="34" charset="0"/>
        </a:defRPr>
      </a:lvl1pPr>
      <a:lvl2pPr marL="573088" indent="-285750" algn="l" defTabSz="91442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Wingdings" panose="05000000000000000000" pitchFamily="2" charset="2"/>
        <a:buChar char="§"/>
        <a:defRPr lang="en-US" sz="2800" b="0" i="0" kern="1200" cap="none" spc="0" baseline="0" dirty="0" smtClean="0">
          <a:solidFill>
            <a:schemeClr val="tx2"/>
          </a:solidFill>
          <a:latin typeface="Arial" panose="020B0604020202020204" pitchFamily="34" charset="0"/>
          <a:ea typeface="Segoe UI Black" panose="020B0A02040204020203" pitchFamily="34" charset="0"/>
          <a:cs typeface="Arial" panose="020B0604020202020204" pitchFamily="34" charset="0"/>
        </a:defRPr>
      </a:lvl2pPr>
      <a:lvl3pPr marL="804863" indent="-231775" algn="l" defTabSz="91442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Wingdings" panose="05000000000000000000" pitchFamily="2" charset="2"/>
        <a:buChar char="§"/>
        <a:defRPr lang="en-US" sz="2400" b="0" i="0" kern="1200" cap="none" spc="0" baseline="0" dirty="0" smtClean="0">
          <a:solidFill>
            <a:schemeClr val="tx2"/>
          </a:solidFill>
          <a:latin typeface="Arial" panose="020B0604020202020204" pitchFamily="34" charset="0"/>
          <a:ea typeface="Segoe UI" panose="020B0502040204020203" pitchFamily="34" charset="0"/>
          <a:cs typeface="Arial" panose="020B0604020202020204" pitchFamily="34" charset="0"/>
        </a:defRPr>
      </a:lvl3pPr>
      <a:lvl4pPr marL="1146175" indent="-231775" algn="l" defTabSz="91442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Wingdings" panose="05000000000000000000" pitchFamily="2" charset="2"/>
        <a:buChar char="§"/>
        <a:defRPr sz="2000" b="0" i="0" kern="1200" spc="0" baseline="0">
          <a:solidFill>
            <a:schemeClr val="tx2"/>
          </a:solidFill>
          <a:latin typeface="Arial" panose="020B0604020202020204" pitchFamily="34" charset="0"/>
          <a:ea typeface="Segoe UI Black" panose="020B0A02040204020203" pitchFamily="34" charset="0"/>
          <a:cs typeface="Arial" panose="020B0604020202020204" pitchFamily="34" charset="0"/>
        </a:defRPr>
      </a:lvl4pPr>
      <a:lvl5pPr marL="1487488" indent="-285750" algn="l" defTabSz="91442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Wingdings" panose="05000000000000000000" pitchFamily="2" charset="2"/>
        <a:buChar char="§"/>
        <a:defRPr lang="en-US" sz="1800" b="0" i="0" kern="1200" spc="0" baseline="0" dirty="0">
          <a:solidFill>
            <a:schemeClr val="tx2"/>
          </a:solidFill>
          <a:latin typeface="Arial" panose="020B0604020202020204" pitchFamily="34" charset="0"/>
          <a:ea typeface="Segoe UI" panose="020B0502040204020203" pitchFamily="34" charset="0"/>
          <a:cs typeface="Arial" panose="020B0604020202020204" pitchFamily="34" charset="0"/>
        </a:defRPr>
      </a:lvl5pPr>
      <a:lvl6pPr marL="0" indent="0" algn="l" defTabSz="914423" rtl="0" eaLnBrk="1" latinLnBrk="0" hangingPunct="1">
        <a:lnSpc>
          <a:spcPct val="90000"/>
        </a:lnSpc>
        <a:spcBef>
          <a:spcPts val="500"/>
        </a:spcBef>
        <a:buFont typeface="Arial"/>
        <a:buNone/>
        <a:defRPr lang="en-US" sz="1050" kern="1200" spc="100" dirty="0">
          <a:gradFill>
            <a:gsLst>
              <a:gs pos="0">
                <a:schemeClr val="tx1">
                  <a:lumMod val="85000"/>
                  <a:lumOff val="1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5400000" scaled="1"/>
          </a:gradFill>
          <a:latin typeface="Segoe UI" panose="020B0502040204020203" pitchFamily="34" charset="0"/>
          <a:ea typeface="Open Sans" panose="020B0606030504020204" pitchFamily="34" charset="0"/>
          <a:cs typeface="Segoe UI" panose="020B0502040204020203" pitchFamily="34" charset="0"/>
        </a:defRPr>
      </a:lvl6pPr>
      <a:lvl7pPr marL="2971875" indent="-228606" algn="l" defTabSz="9144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6" indent="-228606" algn="l" defTabSz="9144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6" algn="l" defTabSz="9144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11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4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6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7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1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94115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80DFBB-0CF9-4978-9C66-E15B916880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lang="en-US" sz="900" b="1" i="0" cap="all" spc="0" baseline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fld id="{7687E6BC-85EC-4CFF-AC55-A569854BA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980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92" r:id="rId2"/>
    <p:sldLayoutId id="2147483896" r:id="rId3"/>
    <p:sldLayoutId id="2147483913" r:id="rId4"/>
    <p:sldLayoutId id="2147483916" r:id="rId5"/>
    <p:sldLayoutId id="2147483917" r:id="rId6"/>
    <p:sldLayoutId id="2147483898" r:id="rId7"/>
    <p:sldLayoutId id="2147483899" r:id="rId8"/>
    <p:sldLayoutId id="2147483901" r:id="rId9"/>
    <p:sldLayoutId id="2147483902" r:id="rId10"/>
    <p:sldLayoutId id="2147483903" r:id="rId11"/>
    <p:sldLayoutId id="2147483904" r:id="rId12"/>
    <p:sldLayoutId id="2147483906" r:id="rId13"/>
    <p:sldLayoutId id="2147483907" r:id="rId14"/>
    <p:sldLayoutId id="2147483908" r:id="rId15"/>
    <p:sldLayoutId id="2147483909" r:id="rId16"/>
    <p:sldLayoutId id="2147483910" r:id="rId17"/>
    <p:sldLayoutId id="2147483911" r:id="rId18"/>
    <p:sldLayoutId id="2147483912" r:id="rId19"/>
    <p:sldLayoutId id="2147483940" r:id="rId20"/>
  </p:sldLayoutIdLst>
  <p:hf sldNum="0" hdr="0" ftr="0" dt="0"/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lang="en-US" sz="4400" b="0" i="0" kern="1200" cap="all" spc="50" baseline="0" dirty="0" smtClean="0">
          <a:solidFill>
            <a:schemeClr val="tx2"/>
          </a:solidFill>
          <a:latin typeface="Segoe UI" panose="020B0502040204020203" pitchFamily="34" charset="0"/>
          <a:ea typeface="Segoe UI Black" panose="020B0A02040204020203" pitchFamily="34" charset="0"/>
          <a:cs typeface="Segoe UI" panose="020B0502040204020203" pitchFamily="34" charset="0"/>
        </a:defRPr>
      </a:lvl1pPr>
    </p:titleStyle>
    <p:bodyStyle>
      <a:lvl1pPr marL="287338" indent="-287338" algn="l" defTabSz="91442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Wingdings" panose="05000000000000000000" pitchFamily="2" charset="2"/>
        <a:buChar char="§"/>
        <a:defRPr lang="en-US" sz="3200" b="0" i="0" kern="1200" cap="none" spc="0" baseline="0" dirty="0" smtClean="0">
          <a:solidFill>
            <a:schemeClr val="tx2"/>
          </a:solidFill>
          <a:latin typeface="Arial" panose="020B0604020202020204" pitchFamily="34" charset="0"/>
          <a:ea typeface="Segoe UI Black" panose="020B0A02040204020203" pitchFamily="34" charset="0"/>
          <a:cs typeface="Arial" panose="020B0604020202020204" pitchFamily="34" charset="0"/>
        </a:defRPr>
      </a:lvl1pPr>
      <a:lvl2pPr marL="573088" indent="-285750" algn="l" defTabSz="91442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Wingdings" panose="05000000000000000000" pitchFamily="2" charset="2"/>
        <a:buChar char="§"/>
        <a:defRPr lang="en-US" sz="2800" b="0" i="0" kern="1200" cap="none" spc="0" baseline="0" dirty="0" smtClean="0">
          <a:solidFill>
            <a:schemeClr val="tx2"/>
          </a:solidFill>
          <a:latin typeface="Arial" panose="020B0604020202020204" pitchFamily="34" charset="0"/>
          <a:ea typeface="Segoe UI Black" panose="020B0A02040204020203" pitchFamily="34" charset="0"/>
          <a:cs typeface="Arial" panose="020B0604020202020204" pitchFamily="34" charset="0"/>
        </a:defRPr>
      </a:lvl2pPr>
      <a:lvl3pPr marL="804863" indent="-231775" algn="l" defTabSz="91442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Wingdings" panose="05000000000000000000" pitchFamily="2" charset="2"/>
        <a:buChar char="§"/>
        <a:defRPr lang="en-US" sz="2400" b="0" i="0" kern="1200" cap="none" spc="0" baseline="0" dirty="0" smtClean="0">
          <a:solidFill>
            <a:schemeClr val="tx2"/>
          </a:solidFill>
          <a:latin typeface="Arial" panose="020B0604020202020204" pitchFamily="34" charset="0"/>
          <a:ea typeface="Segoe UI" panose="020B0502040204020203" pitchFamily="34" charset="0"/>
          <a:cs typeface="Arial" panose="020B0604020202020204" pitchFamily="34" charset="0"/>
        </a:defRPr>
      </a:lvl3pPr>
      <a:lvl4pPr marL="1146175" indent="-231775" algn="l" defTabSz="91442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Wingdings" panose="05000000000000000000" pitchFamily="2" charset="2"/>
        <a:buChar char="§"/>
        <a:defRPr sz="2000" b="0" i="0" kern="1200" spc="0" baseline="0">
          <a:solidFill>
            <a:schemeClr val="tx2"/>
          </a:solidFill>
          <a:latin typeface="Arial" panose="020B0604020202020204" pitchFamily="34" charset="0"/>
          <a:ea typeface="Segoe UI Black" panose="020B0A02040204020203" pitchFamily="34" charset="0"/>
          <a:cs typeface="Arial" panose="020B0604020202020204" pitchFamily="34" charset="0"/>
        </a:defRPr>
      </a:lvl4pPr>
      <a:lvl5pPr marL="1487488" indent="-285750" algn="l" defTabSz="91442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Wingdings" panose="05000000000000000000" pitchFamily="2" charset="2"/>
        <a:buChar char="§"/>
        <a:defRPr lang="en-US" sz="1800" b="0" i="0" kern="1200" spc="0" baseline="0" dirty="0">
          <a:solidFill>
            <a:schemeClr val="tx2"/>
          </a:solidFill>
          <a:latin typeface="Arial" panose="020B0604020202020204" pitchFamily="34" charset="0"/>
          <a:ea typeface="Segoe UI" panose="020B0502040204020203" pitchFamily="34" charset="0"/>
          <a:cs typeface="Arial" panose="020B0604020202020204" pitchFamily="34" charset="0"/>
        </a:defRPr>
      </a:lvl5pPr>
      <a:lvl6pPr marL="0" indent="0" algn="l" defTabSz="914423" rtl="0" eaLnBrk="1" latinLnBrk="0" hangingPunct="1">
        <a:lnSpc>
          <a:spcPct val="90000"/>
        </a:lnSpc>
        <a:spcBef>
          <a:spcPts val="500"/>
        </a:spcBef>
        <a:buFont typeface="Arial"/>
        <a:buNone/>
        <a:defRPr lang="en-US" sz="1050" kern="1200" spc="100" dirty="0">
          <a:gradFill>
            <a:gsLst>
              <a:gs pos="0">
                <a:schemeClr val="tx1">
                  <a:lumMod val="85000"/>
                  <a:lumOff val="1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5400000" scaled="1"/>
          </a:gradFill>
          <a:latin typeface="Segoe UI" panose="020B0502040204020203" pitchFamily="34" charset="0"/>
          <a:ea typeface="Open Sans" panose="020B0606030504020204" pitchFamily="34" charset="0"/>
          <a:cs typeface="Segoe UI" panose="020B0502040204020203" pitchFamily="34" charset="0"/>
        </a:defRPr>
      </a:lvl6pPr>
      <a:lvl7pPr marL="2971875" indent="-228606" algn="l" defTabSz="9144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6" indent="-228606" algn="l" defTabSz="9144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6" algn="l" defTabSz="9144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11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4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6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7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1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80DFBB-0CF9-4978-9C66-E15B916880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lang="en-US" sz="900" b="1" i="0" cap="all" spc="0" baseline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fld id="{7687E6BC-85EC-4CFF-AC55-A569854BA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254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</p:sldLayoutIdLst>
  <p:hf sldNum="0" hdr="0" ftr="0" dt="0"/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lang="en-US" sz="4400" b="0" i="0" kern="1200" cap="all" spc="50" baseline="0" dirty="0" smtClean="0">
          <a:solidFill>
            <a:schemeClr val="tx2"/>
          </a:solidFill>
          <a:latin typeface="Segoe UI" panose="020B0502040204020203" pitchFamily="34" charset="0"/>
          <a:ea typeface="Segoe UI Black" panose="020B0A02040204020203" pitchFamily="34" charset="0"/>
          <a:cs typeface="Segoe UI" panose="020B0502040204020203" pitchFamily="34" charset="0"/>
        </a:defRPr>
      </a:lvl1pPr>
    </p:titleStyle>
    <p:bodyStyle>
      <a:lvl1pPr marL="287338" indent="-287338" algn="l" defTabSz="91442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Wingdings" panose="05000000000000000000" pitchFamily="2" charset="2"/>
        <a:buChar char="§"/>
        <a:defRPr lang="en-US" sz="3200" b="0" i="0" kern="1200" cap="none" spc="0" baseline="0" dirty="0" smtClean="0">
          <a:solidFill>
            <a:schemeClr val="tx2">
              <a:lumMod val="65000"/>
              <a:lumOff val="35000"/>
            </a:schemeClr>
          </a:solidFill>
          <a:latin typeface="Arial" panose="020B0604020202020204" pitchFamily="34" charset="0"/>
          <a:ea typeface="Segoe UI Black" panose="020B0A02040204020203" pitchFamily="34" charset="0"/>
          <a:cs typeface="Arial" panose="020B0604020202020204" pitchFamily="34" charset="0"/>
        </a:defRPr>
      </a:lvl1pPr>
      <a:lvl2pPr marL="573088" indent="-285750" algn="l" defTabSz="91442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Wingdings" panose="05000000000000000000" pitchFamily="2" charset="2"/>
        <a:buChar char="§"/>
        <a:defRPr lang="en-US" sz="2800" b="0" i="0" kern="1200" cap="none" spc="0" baseline="0" dirty="0" smtClean="0">
          <a:solidFill>
            <a:schemeClr val="tx2">
              <a:lumMod val="65000"/>
              <a:lumOff val="35000"/>
            </a:schemeClr>
          </a:solidFill>
          <a:latin typeface="Arial" panose="020B0604020202020204" pitchFamily="34" charset="0"/>
          <a:ea typeface="Segoe UI Black" panose="020B0A02040204020203" pitchFamily="34" charset="0"/>
          <a:cs typeface="Arial" panose="020B0604020202020204" pitchFamily="34" charset="0"/>
        </a:defRPr>
      </a:lvl2pPr>
      <a:lvl3pPr marL="804863" indent="-231775" algn="l" defTabSz="91442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Wingdings" panose="05000000000000000000" pitchFamily="2" charset="2"/>
        <a:buChar char="§"/>
        <a:defRPr lang="en-US" sz="2400" b="0" i="0" kern="1200" cap="none" spc="0" baseline="0" dirty="0" smtClean="0">
          <a:solidFill>
            <a:schemeClr val="tx2">
              <a:lumMod val="65000"/>
              <a:lumOff val="35000"/>
            </a:schemeClr>
          </a:solidFill>
          <a:latin typeface="Arial" panose="020B0604020202020204" pitchFamily="34" charset="0"/>
          <a:ea typeface="Segoe UI" panose="020B0502040204020203" pitchFamily="34" charset="0"/>
          <a:cs typeface="Arial" panose="020B0604020202020204" pitchFamily="34" charset="0"/>
        </a:defRPr>
      </a:lvl3pPr>
      <a:lvl4pPr marL="1146175" indent="-231775" algn="l" defTabSz="91442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Wingdings" panose="05000000000000000000" pitchFamily="2" charset="2"/>
        <a:buChar char="§"/>
        <a:defRPr sz="2000" b="0" i="0" kern="1200" spc="0" baseline="0">
          <a:solidFill>
            <a:schemeClr val="tx2">
              <a:lumMod val="65000"/>
              <a:lumOff val="35000"/>
            </a:schemeClr>
          </a:solidFill>
          <a:latin typeface="Arial" panose="020B0604020202020204" pitchFamily="34" charset="0"/>
          <a:ea typeface="Segoe UI Black" panose="020B0A02040204020203" pitchFamily="34" charset="0"/>
          <a:cs typeface="Arial" panose="020B0604020202020204" pitchFamily="34" charset="0"/>
        </a:defRPr>
      </a:lvl4pPr>
      <a:lvl5pPr marL="1487488" indent="-285750" algn="l" defTabSz="91442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Wingdings" panose="05000000000000000000" pitchFamily="2" charset="2"/>
        <a:buChar char="§"/>
        <a:defRPr lang="en-US" sz="1800" b="0" i="0" kern="1200" spc="0" baseline="0" dirty="0">
          <a:solidFill>
            <a:schemeClr val="tx2">
              <a:lumMod val="65000"/>
              <a:lumOff val="35000"/>
            </a:schemeClr>
          </a:solidFill>
          <a:latin typeface="Arial" panose="020B0604020202020204" pitchFamily="34" charset="0"/>
          <a:ea typeface="Segoe UI" panose="020B0502040204020203" pitchFamily="34" charset="0"/>
          <a:cs typeface="Arial" panose="020B0604020202020204" pitchFamily="34" charset="0"/>
        </a:defRPr>
      </a:lvl5pPr>
      <a:lvl6pPr marL="0" indent="0" algn="l" defTabSz="914423" rtl="0" eaLnBrk="1" latinLnBrk="0" hangingPunct="1">
        <a:lnSpc>
          <a:spcPct val="90000"/>
        </a:lnSpc>
        <a:spcBef>
          <a:spcPts val="500"/>
        </a:spcBef>
        <a:buFont typeface="Arial"/>
        <a:buNone/>
        <a:defRPr lang="en-US" sz="1050" kern="1200" spc="100" dirty="0">
          <a:gradFill>
            <a:gsLst>
              <a:gs pos="0">
                <a:schemeClr val="tx1">
                  <a:lumMod val="85000"/>
                  <a:lumOff val="1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5400000" scaled="1"/>
          </a:gradFill>
          <a:latin typeface="Segoe UI" panose="020B0502040204020203" pitchFamily="34" charset="0"/>
          <a:ea typeface="Open Sans" panose="020B0606030504020204" pitchFamily="34" charset="0"/>
          <a:cs typeface="Segoe UI" panose="020B0502040204020203" pitchFamily="34" charset="0"/>
        </a:defRPr>
      </a:lvl6pPr>
      <a:lvl7pPr marL="2971875" indent="-228606" algn="l" defTabSz="9144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6" indent="-228606" algn="l" defTabSz="9144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6" algn="l" defTabSz="9144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11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4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6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7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1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72900" y="260433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xend Deca"/>
              <a:buNone/>
              <a:defRPr sz="2800">
                <a:solidFill>
                  <a:schemeClr val="dk1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151400"/>
            <a:ext cx="11360800" cy="50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exend Deca Light"/>
              <a:buChar char="●"/>
              <a:defRPr sz="1800">
                <a:solidFill>
                  <a:schemeClr val="dk2"/>
                </a:solidFill>
                <a:latin typeface="Lexend Deca Light"/>
                <a:ea typeface="Lexend Deca Light"/>
                <a:cs typeface="Lexend Deca Light"/>
                <a:sym typeface="Lexend Deca Light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exend Deca Light"/>
              <a:buChar char="○"/>
              <a:defRPr>
                <a:solidFill>
                  <a:schemeClr val="dk2"/>
                </a:solidFill>
                <a:latin typeface="Lexend Deca Light"/>
                <a:ea typeface="Lexend Deca Light"/>
                <a:cs typeface="Lexend Deca Light"/>
                <a:sym typeface="Lexend Deca Light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exend Deca Light"/>
              <a:buChar char="■"/>
              <a:defRPr>
                <a:solidFill>
                  <a:schemeClr val="dk2"/>
                </a:solidFill>
                <a:latin typeface="Lexend Deca Light"/>
                <a:ea typeface="Lexend Deca Light"/>
                <a:cs typeface="Lexend Deca Light"/>
                <a:sym typeface="Lexend Deca Light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exend Deca Light"/>
              <a:buChar char="●"/>
              <a:defRPr>
                <a:solidFill>
                  <a:schemeClr val="dk2"/>
                </a:solidFill>
                <a:latin typeface="Lexend Deca Light"/>
                <a:ea typeface="Lexend Deca Light"/>
                <a:cs typeface="Lexend Deca Light"/>
                <a:sym typeface="Lexend Deca Light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exend Deca Light"/>
              <a:buChar char="○"/>
              <a:defRPr>
                <a:solidFill>
                  <a:schemeClr val="dk2"/>
                </a:solidFill>
                <a:latin typeface="Lexend Deca Light"/>
                <a:ea typeface="Lexend Deca Light"/>
                <a:cs typeface="Lexend Deca Light"/>
                <a:sym typeface="Lexend Deca Light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exend Deca Light"/>
              <a:buChar char="■"/>
              <a:defRPr>
                <a:solidFill>
                  <a:schemeClr val="dk2"/>
                </a:solidFill>
                <a:latin typeface="Lexend Deca Light"/>
                <a:ea typeface="Lexend Deca Light"/>
                <a:cs typeface="Lexend Deca Light"/>
                <a:sym typeface="Lexend Deca Light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exend Deca Light"/>
              <a:buChar char="●"/>
              <a:defRPr>
                <a:solidFill>
                  <a:schemeClr val="dk2"/>
                </a:solidFill>
                <a:latin typeface="Lexend Deca Light"/>
                <a:ea typeface="Lexend Deca Light"/>
                <a:cs typeface="Lexend Deca Light"/>
                <a:sym typeface="Lexend Deca Light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exend Deca Light"/>
              <a:buChar char="○"/>
              <a:defRPr>
                <a:solidFill>
                  <a:schemeClr val="dk2"/>
                </a:solidFill>
                <a:latin typeface="Lexend Deca Light"/>
                <a:ea typeface="Lexend Deca Light"/>
                <a:cs typeface="Lexend Deca Light"/>
                <a:sym typeface="Lexend Deca Light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exend Deca Light"/>
              <a:buChar char="■"/>
              <a:defRPr>
                <a:solidFill>
                  <a:schemeClr val="dk2"/>
                </a:solidFill>
                <a:latin typeface="Lexend Deca Light"/>
                <a:ea typeface="Lexend Deca Light"/>
                <a:cs typeface="Lexend Deca Light"/>
                <a:sym typeface="Lexend Deca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  <p:sldLayoutId id="2147483952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0350B5-3406-76FD-F210-BE964D895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5C7BE9-C189-AAA9-A10C-C797A3B0F2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48A72A-79F1-2541-49DD-C7155BA7CA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850FE-64E9-4AAB-AD10-B71DC8503851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F3A6C7-E371-31DF-36A1-D746C50925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AD1FB-8740-30D9-6B0A-1B197893A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24A9A-015D-409B-AC7A-80A18A4EB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38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94115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Text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80DFBB-0CF9-4978-9C66-E15B916880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lang="en-US" sz="900" b="1" i="0" cap="all" spc="0" baseline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fld id="{7687E6BC-85EC-4CFF-AC55-A569854BA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64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  <p:sldLayoutId id="2147483966" r:id="rId12"/>
    <p:sldLayoutId id="2147483967" r:id="rId13"/>
    <p:sldLayoutId id="2147483968" r:id="rId14"/>
    <p:sldLayoutId id="2147483969" r:id="rId15"/>
    <p:sldLayoutId id="2147483970" r:id="rId16"/>
    <p:sldLayoutId id="2147483971" r:id="rId17"/>
    <p:sldLayoutId id="2147483972" r:id="rId18"/>
    <p:sldLayoutId id="2147483973" r:id="rId19"/>
    <p:sldLayoutId id="2147483974" r:id="rId20"/>
    <p:sldLayoutId id="2147483975" r:id="rId21"/>
    <p:sldLayoutId id="2147483976" r:id="rId22"/>
    <p:sldLayoutId id="2147483977" r:id="rId23"/>
    <p:sldLayoutId id="2147483978" r:id="rId24"/>
    <p:sldLayoutId id="2147483979" r:id="rId25"/>
    <p:sldLayoutId id="2147483980" r:id="rId26"/>
    <p:sldLayoutId id="2147483981" r:id="rId27"/>
    <p:sldLayoutId id="2147483982" r:id="rId28"/>
    <p:sldLayoutId id="2147483983" r:id="rId29"/>
    <p:sldLayoutId id="2147483984" r:id="rId30"/>
  </p:sldLayoutIdLst>
  <p:hf sldNum="0" hdr="0" ftr="0" dt="0"/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lang="en-US" sz="4400" b="0" i="0" kern="1200" cap="all" spc="50" baseline="0" dirty="0" smtClean="0">
          <a:solidFill>
            <a:schemeClr val="tx2"/>
          </a:solidFill>
          <a:latin typeface="Segoe UI" panose="020B0502040204020203" pitchFamily="34" charset="0"/>
          <a:ea typeface="Segoe UI Black" panose="020B0A02040204020203" pitchFamily="34" charset="0"/>
          <a:cs typeface="Segoe UI" panose="020B0502040204020203" pitchFamily="34" charset="0"/>
        </a:defRPr>
      </a:lvl1pPr>
    </p:titleStyle>
    <p:bodyStyle>
      <a:lvl1pPr marL="287338" indent="-287338" algn="l" defTabSz="91442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Wingdings" panose="05000000000000000000" pitchFamily="2" charset="2"/>
        <a:buChar char="§"/>
        <a:defRPr lang="en-US" sz="3200" b="0" i="0" kern="1200" cap="none" spc="0" baseline="0" dirty="0" smtClean="0">
          <a:solidFill>
            <a:schemeClr val="tx2">
              <a:lumMod val="65000"/>
              <a:lumOff val="35000"/>
            </a:schemeClr>
          </a:solidFill>
          <a:latin typeface="Arial" panose="020B0604020202020204" pitchFamily="34" charset="0"/>
          <a:ea typeface="Segoe UI Black" panose="020B0A02040204020203" pitchFamily="34" charset="0"/>
          <a:cs typeface="Arial" panose="020B0604020202020204" pitchFamily="34" charset="0"/>
        </a:defRPr>
      </a:lvl1pPr>
      <a:lvl2pPr marL="573088" indent="-285750" algn="l" defTabSz="91442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Wingdings" panose="05000000000000000000" pitchFamily="2" charset="2"/>
        <a:buChar char="§"/>
        <a:defRPr lang="en-US" sz="2800" b="0" i="0" kern="1200" cap="none" spc="0" baseline="0" dirty="0" smtClean="0">
          <a:solidFill>
            <a:schemeClr val="tx2">
              <a:lumMod val="65000"/>
              <a:lumOff val="35000"/>
            </a:schemeClr>
          </a:solidFill>
          <a:latin typeface="Arial" panose="020B0604020202020204" pitchFamily="34" charset="0"/>
          <a:ea typeface="Segoe UI Black" panose="020B0A02040204020203" pitchFamily="34" charset="0"/>
          <a:cs typeface="Arial" panose="020B0604020202020204" pitchFamily="34" charset="0"/>
        </a:defRPr>
      </a:lvl2pPr>
      <a:lvl3pPr marL="804863" indent="-231775" algn="l" defTabSz="91442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Wingdings" panose="05000000000000000000" pitchFamily="2" charset="2"/>
        <a:buChar char="§"/>
        <a:defRPr lang="en-US" sz="2400" b="0" i="0" kern="1200" cap="none" spc="0" baseline="0" dirty="0" smtClean="0">
          <a:solidFill>
            <a:schemeClr val="tx2">
              <a:lumMod val="65000"/>
              <a:lumOff val="35000"/>
            </a:schemeClr>
          </a:solidFill>
          <a:latin typeface="Arial" panose="020B0604020202020204" pitchFamily="34" charset="0"/>
          <a:ea typeface="Segoe UI" panose="020B0502040204020203" pitchFamily="34" charset="0"/>
          <a:cs typeface="Arial" panose="020B0604020202020204" pitchFamily="34" charset="0"/>
        </a:defRPr>
      </a:lvl3pPr>
      <a:lvl4pPr marL="1146175" indent="-231775" algn="l" defTabSz="91442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Wingdings" panose="05000000000000000000" pitchFamily="2" charset="2"/>
        <a:buChar char="§"/>
        <a:defRPr sz="2000" b="0" i="0" kern="1200" spc="0" baseline="0">
          <a:solidFill>
            <a:schemeClr val="tx2">
              <a:lumMod val="65000"/>
              <a:lumOff val="35000"/>
            </a:schemeClr>
          </a:solidFill>
          <a:latin typeface="Arial" panose="020B0604020202020204" pitchFamily="34" charset="0"/>
          <a:ea typeface="Segoe UI Black" panose="020B0A02040204020203" pitchFamily="34" charset="0"/>
          <a:cs typeface="Arial" panose="020B0604020202020204" pitchFamily="34" charset="0"/>
        </a:defRPr>
      </a:lvl4pPr>
      <a:lvl5pPr marL="1487488" indent="-285750" algn="l" defTabSz="91442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Wingdings" panose="05000000000000000000" pitchFamily="2" charset="2"/>
        <a:buChar char="§"/>
        <a:defRPr lang="en-US" sz="1800" b="0" i="0" kern="1200" spc="0" baseline="0" dirty="0">
          <a:solidFill>
            <a:schemeClr val="tx2">
              <a:lumMod val="65000"/>
              <a:lumOff val="35000"/>
            </a:schemeClr>
          </a:solidFill>
          <a:latin typeface="Arial" panose="020B0604020202020204" pitchFamily="34" charset="0"/>
          <a:ea typeface="Segoe UI" panose="020B0502040204020203" pitchFamily="34" charset="0"/>
          <a:cs typeface="Arial" panose="020B0604020202020204" pitchFamily="34" charset="0"/>
        </a:defRPr>
      </a:lvl5pPr>
      <a:lvl6pPr marL="0" indent="0" algn="l" defTabSz="914423" rtl="0" eaLnBrk="1" latinLnBrk="0" hangingPunct="1">
        <a:lnSpc>
          <a:spcPct val="90000"/>
        </a:lnSpc>
        <a:spcBef>
          <a:spcPts val="500"/>
        </a:spcBef>
        <a:buFont typeface="Arial"/>
        <a:buNone/>
        <a:defRPr lang="en-US" sz="1050" kern="1200" spc="100" dirty="0">
          <a:gradFill>
            <a:gsLst>
              <a:gs pos="0">
                <a:schemeClr val="tx1">
                  <a:lumMod val="85000"/>
                  <a:lumOff val="1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5400000" scaled="1"/>
          </a:gradFill>
          <a:latin typeface="Segoe UI" panose="020B0502040204020203" pitchFamily="34" charset="0"/>
          <a:ea typeface="Open Sans" panose="020B0606030504020204" pitchFamily="34" charset="0"/>
          <a:cs typeface="Segoe UI" panose="020B0502040204020203" pitchFamily="34" charset="0"/>
        </a:defRPr>
      </a:lvl6pPr>
      <a:lvl7pPr marL="2971875" indent="-228606" algn="l" defTabSz="9144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6" indent="-228606" algn="l" defTabSz="9144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6" algn="l" defTabSz="914423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11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4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6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7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1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code.org/educate/professional-learning/middle-high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1.xml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ndsba-cs-imp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code.org/educate/professional-learning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d.gov/dpi/computer-science-and-cybersecurity-credentials" TargetMode="External"/><Relationship Id="rId2" Type="http://schemas.openxmlformats.org/officeDocument/2006/relationships/hyperlink" Target="https://wakelet.com/wake/MHMI6UUUC_cefMOyXq9LZ" TargetMode="External"/><Relationship Id="rId1" Type="http://schemas.openxmlformats.org/officeDocument/2006/relationships/slideLayout" Target="../slideLayouts/slideLayout31.xml"/><Relationship Id="rId6" Type="http://schemas.openxmlformats.org/officeDocument/2006/relationships/hyperlink" Target="http://www.edutech.nodak.edu/training" TargetMode="External"/><Relationship Id="rId5" Type="http://schemas.openxmlformats.org/officeDocument/2006/relationships/hyperlink" Target="https://www.csforall.org/projects_and_programs/curriculum_directory/" TargetMode="External"/><Relationship Id="rId4" Type="http://schemas.openxmlformats.org/officeDocument/2006/relationships/hyperlink" Target="https://www.nd.gov/dpi/sites/www/files/documents/SAO/Credentials/Integration%20Plan%20-%20Self%20Assessment.xlsx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1.xml"/><Relationship Id="rId5" Type="http://schemas.openxmlformats.org/officeDocument/2006/relationships/hyperlink" Target="mailto:Tyler.ward@k12.nd.us" TargetMode="External"/><Relationship Id="rId4" Type="http://schemas.microsoft.com/office/2007/relationships/hdphoto" Target="../media/hdphoto2.wdp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mailto:fsnow@nd.gov" TargetMode="External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A preview of asset 99782">
            <a:extLst>
              <a:ext uri="{FF2B5EF4-FFF2-40B4-BE49-F238E27FC236}">
                <a16:creationId xmlns:a16="http://schemas.microsoft.com/office/drawing/2014/main" id="{046526A5-C3F7-395F-C473-69153B9230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90" b="16172"/>
          <a:stretch/>
        </p:blipFill>
        <p:spPr bwMode="auto">
          <a:xfrm>
            <a:off x="0" y="0"/>
            <a:ext cx="12192000" cy="462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2C31806-EA53-3A1B-92BD-E93431F54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460" y="4513006"/>
            <a:ext cx="7776334" cy="1480038"/>
          </a:xfrm>
        </p:spPr>
        <p:txBody>
          <a:bodyPr/>
          <a:lstStyle/>
          <a:p>
            <a:r>
              <a:rPr lang="en-US"/>
              <a:t>CS &amp; Cybersecurity Integration plan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7C76B5-C298-0C78-F452-3A8F99CEB1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1975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E2189F7-4B02-6A6D-D411-34F2C20DAE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6428" y="-2235730"/>
            <a:ext cx="9144000" cy="2387600"/>
          </a:xfrm>
        </p:spPr>
        <p:txBody>
          <a:bodyPr/>
          <a:lstStyle/>
          <a:p>
            <a:r>
              <a:rPr lang="en-US"/>
              <a:t>Provide</a:t>
            </a:r>
            <a:r>
              <a:rPr lang="en-US" baseline="0"/>
              <a:t> Instruction</a:t>
            </a:r>
            <a:endParaRPr lang="en-US"/>
          </a:p>
        </p:txBody>
      </p:sp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5DE170-C176-3726-2A63-7D57CCC90E49}"/>
              </a:ext>
            </a:extLst>
          </p:cNvPr>
          <p:cNvSpPr txBox="1"/>
          <p:nvPr/>
        </p:nvSpPr>
        <p:spPr>
          <a:xfrm>
            <a:off x="1371597" y="348865"/>
            <a:ext cx="10044023" cy="8777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Provide Instruction</a:t>
            </a:r>
          </a:p>
        </p:txBody>
      </p:sp>
      <p:graphicFrame>
        <p:nvGraphicFramePr>
          <p:cNvPr id="15" name="TextBox 1">
            <a:extLst>
              <a:ext uri="{FF2B5EF4-FFF2-40B4-BE49-F238E27FC236}">
                <a16:creationId xmlns:a16="http://schemas.microsoft.com/office/drawing/2014/main" id="{944E23D9-D52B-B764-2C7B-AB8C8992F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75813505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413908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7D69DB7-70E6-29FA-A359-FE34F56FF0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032000" y="1452633"/>
            <a:ext cx="8128000" cy="3558248"/>
            <a:chOff x="2032000" y="1452633"/>
            <a:chExt cx="8128000" cy="3558248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7013239-9747-855F-E638-21ADD27106CD}"/>
                </a:ext>
              </a:extLst>
            </p:cNvPr>
            <p:cNvSpPr/>
            <p:nvPr/>
          </p:nvSpPr>
          <p:spPr>
            <a:xfrm>
              <a:off x="2032000" y="1452633"/>
              <a:ext cx="8128000" cy="1183842"/>
            </a:xfrm>
            <a:custGeom>
              <a:avLst/>
              <a:gdLst>
                <a:gd name="connsiteX0" fmla="*/ 0 w 8128000"/>
                <a:gd name="connsiteY0" fmla="*/ 295961 h 1183842"/>
                <a:gd name="connsiteX1" fmla="*/ 7536079 w 8128000"/>
                <a:gd name="connsiteY1" fmla="*/ 295961 h 1183842"/>
                <a:gd name="connsiteX2" fmla="*/ 7536079 w 8128000"/>
                <a:gd name="connsiteY2" fmla="*/ 0 h 1183842"/>
                <a:gd name="connsiteX3" fmla="*/ 8128000 w 8128000"/>
                <a:gd name="connsiteY3" fmla="*/ 591921 h 1183842"/>
                <a:gd name="connsiteX4" fmla="*/ 7536079 w 8128000"/>
                <a:gd name="connsiteY4" fmla="*/ 1183842 h 1183842"/>
                <a:gd name="connsiteX5" fmla="*/ 7536079 w 8128000"/>
                <a:gd name="connsiteY5" fmla="*/ 887882 h 1183842"/>
                <a:gd name="connsiteX6" fmla="*/ 0 w 8128000"/>
                <a:gd name="connsiteY6" fmla="*/ 887882 h 1183842"/>
                <a:gd name="connsiteX7" fmla="*/ 0 w 8128000"/>
                <a:gd name="connsiteY7" fmla="*/ 295961 h 1183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000" h="1183842">
                  <a:moveTo>
                    <a:pt x="0" y="295961"/>
                  </a:moveTo>
                  <a:lnTo>
                    <a:pt x="7536079" y="295961"/>
                  </a:lnTo>
                  <a:lnTo>
                    <a:pt x="7536079" y="0"/>
                  </a:lnTo>
                  <a:lnTo>
                    <a:pt x="8128000" y="591921"/>
                  </a:lnTo>
                  <a:lnTo>
                    <a:pt x="7536079" y="1183842"/>
                  </a:lnTo>
                  <a:lnTo>
                    <a:pt x="7536079" y="887882"/>
                  </a:lnTo>
                  <a:lnTo>
                    <a:pt x="0" y="887882"/>
                  </a:lnTo>
                  <a:lnTo>
                    <a:pt x="0" y="295961"/>
                  </a:lnTo>
                  <a:close/>
                </a:path>
              </a:pathLst>
            </a:custGeom>
            <a:solidFill>
              <a:srgbClr val="C0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3820" tIns="379781" rIns="549960" bIns="483895" numCol="1" spcCol="1270" anchor="ctr" anchorCtr="0">
              <a:noAutofit/>
            </a:bodyPr>
            <a:lstStyle/>
            <a:p>
              <a:pPr marL="0" lvl="0" indent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b="1" kern="1200" dirty="0">
                  <a:solidFill>
                    <a:schemeClr val="bg1"/>
                  </a:solidFill>
                </a:rPr>
                <a:t>2023-2024 School Year</a:t>
              </a: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02FD9CB-AAF5-B50D-0301-06D1011CE78F}"/>
                </a:ext>
              </a:extLst>
            </p:cNvPr>
            <p:cNvSpPr/>
            <p:nvPr/>
          </p:nvSpPr>
          <p:spPr>
            <a:xfrm>
              <a:off x="2032000" y="2368481"/>
              <a:ext cx="3755136" cy="2642400"/>
            </a:xfrm>
            <a:custGeom>
              <a:avLst/>
              <a:gdLst>
                <a:gd name="connsiteX0" fmla="*/ 0 w 3755136"/>
                <a:gd name="connsiteY0" fmla="*/ 0 h 2642400"/>
                <a:gd name="connsiteX1" fmla="*/ 3755136 w 3755136"/>
                <a:gd name="connsiteY1" fmla="*/ 0 h 2642400"/>
                <a:gd name="connsiteX2" fmla="*/ 3755136 w 3755136"/>
                <a:gd name="connsiteY2" fmla="*/ 2642400 h 2642400"/>
                <a:gd name="connsiteX3" fmla="*/ 0 w 3755136"/>
                <a:gd name="connsiteY3" fmla="*/ 2642400 h 2642400"/>
                <a:gd name="connsiteX4" fmla="*/ 0 w 3755136"/>
                <a:gd name="connsiteY4" fmla="*/ 0 h 264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55136" h="2642400">
                  <a:moveTo>
                    <a:pt x="0" y="0"/>
                  </a:moveTo>
                  <a:lnTo>
                    <a:pt x="3755136" y="0"/>
                  </a:lnTo>
                  <a:lnTo>
                    <a:pt x="3755136" y="2642400"/>
                  </a:lnTo>
                  <a:lnTo>
                    <a:pt x="0" y="26424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3820" tIns="83820" rIns="83820" bIns="83820" numCol="1" spcCol="1270" anchor="t" anchorCtr="0">
              <a:noAutofit/>
            </a:bodyPr>
            <a:lstStyle/>
            <a:p>
              <a:pPr marL="0" lvl="0" indent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kern="1200">
                  <a:solidFill>
                    <a:schemeClr val="tx1"/>
                  </a:solidFill>
                </a:rPr>
                <a:t>High Schools provide instruction in CS/Cyber</a:t>
              </a:r>
            </a:p>
            <a:p>
              <a:pPr marL="0" lvl="0" indent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200" kern="1200">
                <a:solidFill>
                  <a:schemeClr val="tx1"/>
                </a:solidFill>
              </a:endParaRPr>
            </a:p>
            <a:p>
              <a:pPr marL="0" lvl="0" indent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kern="1200">
                  <a:solidFill>
                    <a:schemeClr val="tx1"/>
                  </a:solidFill>
                </a:rPr>
                <a:t>Elem and Middle Schools provide instruction in CS/Cyber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BA20B1B-2D3D-91D6-56EB-CC52CCD64F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787136" y="1847116"/>
            <a:ext cx="4372864" cy="3558248"/>
            <a:chOff x="5787136" y="1847116"/>
            <a:chExt cx="4372864" cy="3558248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CE8C391-707C-88A7-F48A-7390010E9FB9}"/>
                </a:ext>
              </a:extLst>
            </p:cNvPr>
            <p:cNvSpPr/>
            <p:nvPr/>
          </p:nvSpPr>
          <p:spPr>
            <a:xfrm>
              <a:off x="5787136" y="1847116"/>
              <a:ext cx="4372864" cy="1183842"/>
            </a:xfrm>
            <a:custGeom>
              <a:avLst/>
              <a:gdLst>
                <a:gd name="connsiteX0" fmla="*/ 0 w 4372864"/>
                <a:gd name="connsiteY0" fmla="*/ 295961 h 1183842"/>
                <a:gd name="connsiteX1" fmla="*/ 3780943 w 4372864"/>
                <a:gd name="connsiteY1" fmla="*/ 295961 h 1183842"/>
                <a:gd name="connsiteX2" fmla="*/ 3780943 w 4372864"/>
                <a:gd name="connsiteY2" fmla="*/ 0 h 1183842"/>
                <a:gd name="connsiteX3" fmla="*/ 4372864 w 4372864"/>
                <a:gd name="connsiteY3" fmla="*/ 591921 h 1183842"/>
                <a:gd name="connsiteX4" fmla="*/ 3780943 w 4372864"/>
                <a:gd name="connsiteY4" fmla="*/ 1183842 h 1183842"/>
                <a:gd name="connsiteX5" fmla="*/ 3780943 w 4372864"/>
                <a:gd name="connsiteY5" fmla="*/ 887882 h 1183842"/>
                <a:gd name="connsiteX6" fmla="*/ 0 w 4372864"/>
                <a:gd name="connsiteY6" fmla="*/ 887882 h 1183842"/>
                <a:gd name="connsiteX7" fmla="*/ 0 w 4372864"/>
                <a:gd name="connsiteY7" fmla="*/ 295961 h 1183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72864" h="1183842">
                  <a:moveTo>
                    <a:pt x="0" y="295961"/>
                  </a:moveTo>
                  <a:lnTo>
                    <a:pt x="3780943" y="295961"/>
                  </a:lnTo>
                  <a:lnTo>
                    <a:pt x="3780943" y="0"/>
                  </a:lnTo>
                  <a:lnTo>
                    <a:pt x="4372864" y="591921"/>
                  </a:lnTo>
                  <a:lnTo>
                    <a:pt x="3780943" y="1183842"/>
                  </a:lnTo>
                  <a:lnTo>
                    <a:pt x="3780943" y="887882"/>
                  </a:lnTo>
                  <a:lnTo>
                    <a:pt x="0" y="887882"/>
                  </a:lnTo>
                  <a:lnTo>
                    <a:pt x="0" y="295961"/>
                  </a:lnTo>
                  <a:close/>
                </a:path>
              </a:pathLst>
            </a:custGeom>
            <a:solidFill>
              <a:srgbClr val="00206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3820" tIns="379781" rIns="549960" bIns="483895" numCol="1" spcCol="1270" anchor="ctr" anchorCtr="0">
              <a:noAutofit/>
            </a:bodyPr>
            <a:lstStyle/>
            <a:p>
              <a:pPr marL="0" lvl="0" indent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b="1" kern="1200" dirty="0">
                  <a:solidFill>
                    <a:schemeClr val="bg1"/>
                  </a:solidFill>
                </a:rPr>
                <a:t>2024-2025 School Year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C24E95A-CDF3-D841-E497-FFAF8BE19405}"/>
                </a:ext>
              </a:extLst>
            </p:cNvPr>
            <p:cNvSpPr/>
            <p:nvPr/>
          </p:nvSpPr>
          <p:spPr>
            <a:xfrm>
              <a:off x="5787136" y="2762964"/>
              <a:ext cx="3755136" cy="2642400"/>
            </a:xfrm>
            <a:custGeom>
              <a:avLst/>
              <a:gdLst>
                <a:gd name="connsiteX0" fmla="*/ 0 w 3755136"/>
                <a:gd name="connsiteY0" fmla="*/ 0 h 2642400"/>
                <a:gd name="connsiteX1" fmla="*/ 3755136 w 3755136"/>
                <a:gd name="connsiteY1" fmla="*/ 0 h 2642400"/>
                <a:gd name="connsiteX2" fmla="*/ 3755136 w 3755136"/>
                <a:gd name="connsiteY2" fmla="*/ 2642400 h 2642400"/>
                <a:gd name="connsiteX3" fmla="*/ 0 w 3755136"/>
                <a:gd name="connsiteY3" fmla="*/ 2642400 h 2642400"/>
                <a:gd name="connsiteX4" fmla="*/ 0 w 3755136"/>
                <a:gd name="connsiteY4" fmla="*/ 0 h 264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55136" h="2642400">
                  <a:moveTo>
                    <a:pt x="0" y="0"/>
                  </a:moveTo>
                  <a:lnTo>
                    <a:pt x="3755136" y="0"/>
                  </a:lnTo>
                  <a:lnTo>
                    <a:pt x="3755136" y="2642400"/>
                  </a:lnTo>
                  <a:lnTo>
                    <a:pt x="0" y="26424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3820" tIns="83820" rIns="83820" bIns="83820" numCol="1" spcCol="1270" anchor="t" anchorCtr="0">
              <a:noAutofit/>
            </a:bodyPr>
            <a:lstStyle/>
            <a:p>
              <a:pPr marL="0" lvl="0" indent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kern="1200">
                  <a:solidFill>
                    <a:schemeClr val="tx1"/>
                  </a:solidFill>
                </a:rPr>
                <a:t>Approved (not necessarily completed) Integration Plan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A5AEC59-83C9-909D-FA04-AE7F5DD10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6893" y="-1276163"/>
            <a:ext cx="9144000" cy="2387600"/>
          </a:xfrm>
        </p:spPr>
        <p:txBody>
          <a:bodyPr/>
          <a:lstStyle/>
          <a:p>
            <a:pPr rtl="0" eaLnBrk="1" latinLnBrk="0" hangingPunct="1"/>
            <a:r>
              <a:rPr lang="en-US" sz="3200" b="1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Computer Science &amp; Cybersecurity Timeline</a:t>
            </a:r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3836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40CCA63-937A-CED6-DA11-1C498039E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032000" y="1452634"/>
            <a:ext cx="8128000" cy="3558247"/>
            <a:chOff x="2032000" y="1452634"/>
            <a:chExt cx="8128000" cy="3558247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481B0C49-953E-2CF3-CF94-286E8DF79D35}"/>
                </a:ext>
              </a:extLst>
            </p:cNvPr>
            <p:cNvSpPr/>
            <p:nvPr/>
          </p:nvSpPr>
          <p:spPr>
            <a:xfrm>
              <a:off x="2032000" y="1452634"/>
              <a:ext cx="8128000" cy="1183842"/>
            </a:xfrm>
            <a:custGeom>
              <a:avLst/>
              <a:gdLst>
                <a:gd name="connsiteX0" fmla="*/ 0 w 8128000"/>
                <a:gd name="connsiteY0" fmla="*/ 295961 h 1183842"/>
                <a:gd name="connsiteX1" fmla="*/ 7536079 w 8128000"/>
                <a:gd name="connsiteY1" fmla="*/ 295961 h 1183842"/>
                <a:gd name="connsiteX2" fmla="*/ 7536079 w 8128000"/>
                <a:gd name="connsiteY2" fmla="*/ 0 h 1183842"/>
                <a:gd name="connsiteX3" fmla="*/ 8128000 w 8128000"/>
                <a:gd name="connsiteY3" fmla="*/ 591921 h 1183842"/>
                <a:gd name="connsiteX4" fmla="*/ 7536079 w 8128000"/>
                <a:gd name="connsiteY4" fmla="*/ 1183842 h 1183842"/>
                <a:gd name="connsiteX5" fmla="*/ 7536079 w 8128000"/>
                <a:gd name="connsiteY5" fmla="*/ 887882 h 1183842"/>
                <a:gd name="connsiteX6" fmla="*/ 0 w 8128000"/>
                <a:gd name="connsiteY6" fmla="*/ 887882 h 1183842"/>
                <a:gd name="connsiteX7" fmla="*/ 0 w 8128000"/>
                <a:gd name="connsiteY7" fmla="*/ 295961 h 1183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000" h="1183842">
                  <a:moveTo>
                    <a:pt x="0" y="295961"/>
                  </a:moveTo>
                  <a:lnTo>
                    <a:pt x="7536079" y="295961"/>
                  </a:lnTo>
                  <a:lnTo>
                    <a:pt x="7536079" y="0"/>
                  </a:lnTo>
                  <a:lnTo>
                    <a:pt x="8128000" y="591921"/>
                  </a:lnTo>
                  <a:lnTo>
                    <a:pt x="7536079" y="1183842"/>
                  </a:lnTo>
                  <a:lnTo>
                    <a:pt x="7536079" y="887882"/>
                  </a:lnTo>
                  <a:lnTo>
                    <a:pt x="0" y="887882"/>
                  </a:lnTo>
                  <a:lnTo>
                    <a:pt x="0" y="295961"/>
                  </a:lnTo>
                  <a:close/>
                </a:path>
              </a:pathLst>
            </a:custGeom>
            <a:solidFill>
              <a:srgbClr val="7030A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3820" tIns="379781" rIns="549960" bIns="483895" numCol="1" spcCol="1270" anchor="ctr" anchorCtr="0">
              <a:noAutofit/>
            </a:bodyPr>
            <a:lstStyle/>
            <a:p>
              <a:pPr marL="0" lvl="0" indent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b="1" kern="1200" dirty="0"/>
                <a:t>Through 31 Jul 2025</a:t>
              </a: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17455D78-7837-E3D4-AE4B-72085E9F5EB7}"/>
                </a:ext>
              </a:extLst>
            </p:cNvPr>
            <p:cNvSpPr/>
            <p:nvPr/>
          </p:nvSpPr>
          <p:spPr>
            <a:xfrm>
              <a:off x="2032000" y="2368481"/>
              <a:ext cx="3755136" cy="2642400"/>
            </a:xfrm>
            <a:custGeom>
              <a:avLst/>
              <a:gdLst>
                <a:gd name="connsiteX0" fmla="*/ 0 w 3755136"/>
                <a:gd name="connsiteY0" fmla="*/ 0 h 2642400"/>
                <a:gd name="connsiteX1" fmla="*/ 3755136 w 3755136"/>
                <a:gd name="connsiteY1" fmla="*/ 0 h 2642400"/>
                <a:gd name="connsiteX2" fmla="*/ 3755136 w 3755136"/>
                <a:gd name="connsiteY2" fmla="*/ 2642400 h 2642400"/>
                <a:gd name="connsiteX3" fmla="*/ 0 w 3755136"/>
                <a:gd name="connsiteY3" fmla="*/ 2642400 h 2642400"/>
                <a:gd name="connsiteX4" fmla="*/ 0 w 3755136"/>
                <a:gd name="connsiteY4" fmla="*/ 0 h 264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55136" h="2642400">
                  <a:moveTo>
                    <a:pt x="0" y="0"/>
                  </a:moveTo>
                  <a:lnTo>
                    <a:pt x="3755136" y="0"/>
                  </a:lnTo>
                  <a:lnTo>
                    <a:pt x="3755136" y="2642400"/>
                  </a:lnTo>
                  <a:lnTo>
                    <a:pt x="0" y="26424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t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/>
                <a:t>Specific CS/Cyber course counts toward math (previous legislation)</a:t>
              </a:r>
            </a:p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000" kern="1200"/>
            </a:p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/>
                <a:t>CS/Cyber courses satisfy the Science requirements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2FEC8EE-8FB4-3283-3F82-43FABCFC1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787136" y="1847116"/>
            <a:ext cx="4372864" cy="3558248"/>
            <a:chOff x="5787136" y="1847116"/>
            <a:chExt cx="4372864" cy="3558248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B13ADE7-D4E4-E981-F141-99A4D95096D0}"/>
                </a:ext>
              </a:extLst>
            </p:cNvPr>
            <p:cNvSpPr/>
            <p:nvPr/>
          </p:nvSpPr>
          <p:spPr>
            <a:xfrm>
              <a:off x="5787136" y="1847116"/>
              <a:ext cx="4372864" cy="1183842"/>
            </a:xfrm>
            <a:custGeom>
              <a:avLst/>
              <a:gdLst>
                <a:gd name="connsiteX0" fmla="*/ 0 w 4372864"/>
                <a:gd name="connsiteY0" fmla="*/ 295961 h 1183842"/>
                <a:gd name="connsiteX1" fmla="*/ 3780943 w 4372864"/>
                <a:gd name="connsiteY1" fmla="*/ 295961 h 1183842"/>
                <a:gd name="connsiteX2" fmla="*/ 3780943 w 4372864"/>
                <a:gd name="connsiteY2" fmla="*/ 0 h 1183842"/>
                <a:gd name="connsiteX3" fmla="*/ 4372864 w 4372864"/>
                <a:gd name="connsiteY3" fmla="*/ 591921 h 1183842"/>
                <a:gd name="connsiteX4" fmla="*/ 3780943 w 4372864"/>
                <a:gd name="connsiteY4" fmla="*/ 1183842 h 1183842"/>
                <a:gd name="connsiteX5" fmla="*/ 3780943 w 4372864"/>
                <a:gd name="connsiteY5" fmla="*/ 887882 h 1183842"/>
                <a:gd name="connsiteX6" fmla="*/ 0 w 4372864"/>
                <a:gd name="connsiteY6" fmla="*/ 887882 h 1183842"/>
                <a:gd name="connsiteX7" fmla="*/ 0 w 4372864"/>
                <a:gd name="connsiteY7" fmla="*/ 295961 h 1183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72864" h="1183842">
                  <a:moveTo>
                    <a:pt x="0" y="295961"/>
                  </a:moveTo>
                  <a:lnTo>
                    <a:pt x="3780943" y="295961"/>
                  </a:lnTo>
                  <a:lnTo>
                    <a:pt x="3780943" y="0"/>
                  </a:lnTo>
                  <a:lnTo>
                    <a:pt x="4372864" y="591921"/>
                  </a:lnTo>
                  <a:lnTo>
                    <a:pt x="3780943" y="1183842"/>
                  </a:lnTo>
                  <a:lnTo>
                    <a:pt x="3780943" y="887882"/>
                  </a:lnTo>
                  <a:lnTo>
                    <a:pt x="0" y="887882"/>
                  </a:lnTo>
                  <a:lnTo>
                    <a:pt x="0" y="295961"/>
                  </a:lnTo>
                  <a:close/>
                </a:path>
              </a:pathLst>
            </a:custGeom>
            <a:solidFill>
              <a:srgbClr val="FB005A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3820" tIns="379781" rIns="549960" bIns="483895" numCol="1" spcCol="1270" anchor="ctr" anchorCtr="0">
              <a:noAutofit/>
            </a:bodyPr>
            <a:lstStyle/>
            <a:p>
              <a:pPr marL="0" lvl="0" indent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b="1" kern="1200" dirty="0">
                  <a:solidFill>
                    <a:schemeClr val="bg1"/>
                  </a:solidFill>
                </a:rPr>
                <a:t>After 31 Jul 2025 (2025-2026 SY)</a:t>
              </a: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F3EE1D5B-1B57-3729-77D6-5760243A499E}"/>
                </a:ext>
              </a:extLst>
            </p:cNvPr>
            <p:cNvSpPr/>
            <p:nvPr/>
          </p:nvSpPr>
          <p:spPr>
            <a:xfrm>
              <a:off x="5787136" y="2762964"/>
              <a:ext cx="3755136" cy="2642400"/>
            </a:xfrm>
            <a:custGeom>
              <a:avLst/>
              <a:gdLst>
                <a:gd name="connsiteX0" fmla="*/ 0 w 3755136"/>
                <a:gd name="connsiteY0" fmla="*/ 0 h 2642400"/>
                <a:gd name="connsiteX1" fmla="*/ 3755136 w 3755136"/>
                <a:gd name="connsiteY1" fmla="*/ 0 h 2642400"/>
                <a:gd name="connsiteX2" fmla="*/ 3755136 w 3755136"/>
                <a:gd name="connsiteY2" fmla="*/ 2642400 h 2642400"/>
                <a:gd name="connsiteX3" fmla="*/ 0 w 3755136"/>
                <a:gd name="connsiteY3" fmla="*/ 2642400 h 2642400"/>
                <a:gd name="connsiteX4" fmla="*/ 0 w 3755136"/>
                <a:gd name="connsiteY4" fmla="*/ 0 h 264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55136" h="2642400">
                  <a:moveTo>
                    <a:pt x="0" y="0"/>
                  </a:moveTo>
                  <a:lnTo>
                    <a:pt x="3755136" y="0"/>
                  </a:lnTo>
                  <a:lnTo>
                    <a:pt x="3755136" y="2642400"/>
                  </a:lnTo>
                  <a:lnTo>
                    <a:pt x="0" y="26424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0" tIns="76200" rIns="76200" bIns="76200" numCol="1" spcCol="1270" anchor="t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/>
                <a:t>Students must take CS/Cyber course (one credit)</a:t>
              </a:r>
            </a:p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000" kern="1200"/>
            </a:p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/>
                <a:t>OR</a:t>
              </a:r>
            </a:p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000" kern="1200"/>
            </a:p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/>
                <a:t>Complete items in Integration Plan</a:t>
              </a:r>
            </a:p>
          </p:txBody>
        </p:sp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C4AB4C81-F88D-8628-6BCC-CDF5A89E5E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1061454"/>
            <a:ext cx="9144000" cy="2387600"/>
          </a:xfrm>
        </p:spPr>
        <p:txBody>
          <a:bodyPr/>
          <a:lstStyle/>
          <a:p>
            <a:pPr rtl="0" eaLnBrk="1" latinLnBrk="0" hangingPunct="1"/>
            <a:r>
              <a:rPr lang="en-US" sz="3200" b="1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Computer Science &amp; Cybersecurity Graduation Requirements</a:t>
            </a:r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25330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57FF4-7A9A-CB22-787B-19C83AD703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7946" y="-2455068"/>
            <a:ext cx="9144000" cy="2387600"/>
          </a:xfrm>
        </p:spPr>
        <p:txBody>
          <a:bodyPr/>
          <a:lstStyle/>
          <a:p>
            <a:r>
              <a:rPr lang="en-US"/>
              <a:t>Provide</a:t>
            </a:r>
            <a:r>
              <a:rPr lang="en-US" baseline="0"/>
              <a:t> Instruction 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5DE170-C176-3726-2A63-7D57CCC90E49}"/>
              </a:ext>
            </a:extLst>
          </p:cNvPr>
          <p:cNvSpPr txBox="1"/>
          <p:nvPr/>
        </p:nvSpPr>
        <p:spPr>
          <a:xfrm>
            <a:off x="838200" y="556995"/>
            <a:ext cx="10515600" cy="11336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b="1" kern="1200">
                <a:latin typeface="+mj-lt"/>
                <a:ea typeface="+mj-ea"/>
                <a:cs typeface="+mj-cs"/>
              </a:rPr>
              <a:t>Provide Instruction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572F87E5-6C54-29EE-8F1F-D0BA9F0DE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54128242"/>
              </p:ext>
            </p:extLst>
          </p:nvPr>
        </p:nvGraphicFramePr>
        <p:xfrm>
          <a:off x="158545" y="1543664"/>
          <a:ext cx="11874910" cy="54913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535247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 descr="ND CS Credential Level">
            <a:extLst>
              <a:ext uri="{FF2B5EF4-FFF2-40B4-BE49-F238E27FC236}">
                <a16:creationId xmlns:a16="http://schemas.microsoft.com/office/drawing/2014/main" id="{2204EBDA-DCEA-67D6-6FED-CF5905EF6F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32552024"/>
              </p:ext>
            </p:extLst>
          </p:nvPr>
        </p:nvGraphicFramePr>
        <p:xfrm>
          <a:off x="1547820" y="264692"/>
          <a:ext cx="11259370" cy="61833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Title 3">
            <a:extLst>
              <a:ext uri="{FF2B5EF4-FFF2-40B4-BE49-F238E27FC236}">
                <a16:creationId xmlns:a16="http://schemas.microsoft.com/office/drawing/2014/main" id="{B6DBBAEB-0BA1-C189-62E1-61E471112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720" y="155987"/>
            <a:ext cx="5505066" cy="2150333"/>
          </a:xfrm>
          <a:noFill/>
        </p:spPr>
        <p:txBody>
          <a:bodyPr/>
          <a:lstStyle/>
          <a:p>
            <a:r>
              <a:rPr lang="en-US" sz="4000" cap="none">
                <a:solidFill>
                  <a:srgbClr val="D34727"/>
                </a:solidFill>
              </a:rPr>
              <a:t>ND</a:t>
            </a:r>
            <a:r>
              <a:rPr lang="en-US" sz="4000" cap="none"/>
              <a:t> </a:t>
            </a:r>
            <a:r>
              <a:rPr lang="en-US" sz="4000" cap="none">
                <a:solidFill>
                  <a:schemeClr val="accent4">
                    <a:lumMod val="75000"/>
                  </a:schemeClr>
                </a:solidFill>
              </a:rPr>
              <a:t>Computer Science- Cybersecurity</a:t>
            </a:r>
            <a:r>
              <a:rPr lang="en-US" sz="4000" cap="none">
                <a:solidFill>
                  <a:srgbClr val="00B0F0"/>
                </a:solidFill>
              </a:rPr>
              <a:t> </a:t>
            </a:r>
            <a:r>
              <a:rPr lang="en-US" sz="4000" cap="none">
                <a:solidFill>
                  <a:srgbClr val="D34727"/>
                </a:solidFill>
              </a:rPr>
              <a:t>Credentials</a:t>
            </a:r>
          </a:p>
        </p:txBody>
      </p:sp>
    </p:spTree>
    <p:extLst>
      <p:ext uri="{BB962C8B-B14F-4D97-AF65-F5344CB8AC3E}">
        <p14:creationId xmlns:p14="http://schemas.microsoft.com/office/powerpoint/2010/main" val="20019042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3242791-590D-8F7E-E20D-1F6F99D2C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101121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4" name="Title 4" descr="NDIT EduTech PD options for credentialing">
            <a:extLst>
              <a:ext uri="{FF2B5EF4-FFF2-40B4-BE49-F238E27FC236}">
                <a16:creationId xmlns:a16="http://schemas.microsoft.com/office/drawing/2014/main" id="{09049F7C-DC22-F5B2-502B-74C07D205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670" y="238095"/>
            <a:ext cx="11314659" cy="836109"/>
          </a:xfrm>
        </p:spPr>
        <p:txBody>
          <a:bodyPr anchor="t" anchorCtr="0"/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NDIT EduTech PD options for credentialing</a:t>
            </a:r>
          </a:p>
        </p:txBody>
      </p:sp>
      <p:graphicFrame>
        <p:nvGraphicFramePr>
          <p:cNvPr id="4" name="Diagram 3" descr="EduTech CS Courses">
            <a:extLst>
              <a:ext uri="{FF2B5EF4-FFF2-40B4-BE49-F238E27FC236}">
                <a16:creationId xmlns:a16="http://schemas.microsoft.com/office/drawing/2014/main" id="{B3E16811-A708-1744-D10A-A028A5329B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1119882"/>
              </p:ext>
            </p:extLst>
          </p:nvPr>
        </p:nvGraphicFramePr>
        <p:xfrm>
          <a:off x="244160" y="1201238"/>
          <a:ext cx="1170368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408887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191EAC7-2CAC-F96F-69E8-5148DC6BA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Register Today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51B609E-C25B-45D4-749C-5137A971A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8108487" cy="4351338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Code.org | CS Discoveries or CS Principles </a:t>
            </a:r>
          </a:p>
          <a:p>
            <a:r>
              <a:rPr lang="en-US" dirty="0">
                <a:solidFill>
                  <a:schemeClr val="tx2"/>
                </a:solidFill>
              </a:rPr>
              <a:t>5- day summer workshop</a:t>
            </a:r>
          </a:p>
          <a:p>
            <a:r>
              <a:rPr lang="en-US" b="1" dirty="0">
                <a:solidFill>
                  <a:schemeClr val="tx2"/>
                </a:solidFill>
              </a:rPr>
              <a:t>NO COST</a:t>
            </a:r>
          </a:p>
          <a:p>
            <a:r>
              <a:rPr lang="en-US" dirty="0">
                <a:solidFill>
                  <a:schemeClr val="tx2"/>
                </a:solidFill>
              </a:rPr>
              <a:t>July 25 – August 8, 2024</a:t>
            </a:r>
          </a:p>
          <a:p>
            <a:pPr algn="ctr"/>
            <a:r>
              <a:rPr lang="en-US" dirty="0">
                <a:solidFill>
                  <a:srgbClr val="7030A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REGISTER HERE</a:t>
            </a:r>
            <a:endParaRPr lang="en-US" dirty="0">
              <a:solidFill>
                <a:srgbClr val="7030A0"/>
              </a:solidFill>
            </a:endParaRPr>
          </a:p>
          <a:p>
            <a:endParaRPr lang="en-US" dirty="0"/>
          </a:p>
          <a:p>
            <a:r>
              <a:rPr lang="en-US" dirty="0">
                <a:solidFill>
                  <a:schemeClr val="tx2"/>
                </a:solidFill>
              </a:rPr>
              <a:t>Day 1 &amp; 5 – virtual</a:t>
            </a:r>
          </a:p>
          <a:p>
            <a:r>
              <a:rPr lang="en-US" dirty="0">
                <a:solidFill>
                  <a:schemeClr val="tx2"/>
                </a:solidFill>
              </a:rPr>
              <a:t>Days 2 – 4 @ Jamestown Middle School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7B4E8AC-B3F4-D7EF-9BB2-A94388438C21}"/>
              </a:ext>
            </a:extLst>
          </p:cNvPr>
          <p:cNvSpPr/>
          <p:nvPr/>
        </p:nvSpPr>
        <p:spPr>
          <a:xfrm>
            <a:off x="8632055" y="1949438"/>
            <a:ext cx="3245312" cy="2959124"/>
          </a:xfrm>
          <a:prstGeom prst="round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5000" r="-15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3029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843E09-FE4F-A9C2-F905-C91ED623A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824" y="735106"/>
            <a:ext cx="10053763" cy="29284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CTE Endorsements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D9BADC-F8D3-FFAC-27EC-5D83D159AA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50682" y="4870824"/>
            <a:ext cx="10005951" cy="1458258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54103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843E09-FE4F-A9C2-F905-C91ED623A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CTE Endorsements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D9BADC-F8D3-FFAC-27EC-5D83D159AA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cs typeface="Calibri"/>
              </a:rPr>
              <a:t>Added based on specific course trainings</a:t>
            </a:r>
          </a:p>
          <a:p>
            <a:pPr lvl="1"/>
            <a:r>
              <a:rPr lang="en-US">
                <a:ea typeface="+mn-lt"/>
                <a:cs typeface="+mn-lt"/>
              </a:rPr>
              <a:t>à la carte</a:t>
            </a:r>
          </a:p>
          <a:p>
            <a:pPr lvl="1"/>
            <a:r>
              <a:rPr lang="en-US">
                <a:cs typeface="Calibri"/>
              </a:rPr>
              <a:t>Aligned with specific course codes</a:t>
            </a:r>
          </a:p>
          <a:p>
            <a:pPr lvl="1"/>
            <a:r>
              <a:rPr lang="en-US">
                <a:cs typeface="Calibri"/>
              </a:rPr>
              <a:t>Courses fall under CTE 27xxx</a:t>
            </a:r>
          </a:p>
          <a:p>
            <a:pPr lvl="1"/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Currently working on validating the courses offered that would qualify under HB1398</a:t>
            </a:r>
          </a:p>
          <a:p>
            <a:pPr lvl="1"/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Application available at CTE.ND.GOV</a:t>
            </a:r>
          </a:p>
          <a:p>
            <a:pPr lvl="1"/>
            <a:r>
              <a:rPr lang="en-US">
                <a:cs typeface="Calibri"/>
              </a:rPr>
              <a:t>Cost to ESPB</a:t>
            </a:r>
          </a:p>
        </p:txBody>
      </p:sp>
    </p:spTree>
    <p:extLst>
      <p:ext uri="{BB962C8B-B14F-4D97-AF65-F5344CB8AC3E}">
        <p14:creationId xmlns:p14="http://schemas.microsoft.com/office/powerpoint/2010/main" val="34625575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29401-E7BD-20B6-A45F-33A3D40D8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56" y="-941157"/>
            <a:ext cx="10515600" cy="941157"/>
          </a:xfrm>
        </p:spPr>
        <p:txBody>
          <a:bodyPr anchor="b">
            <a:normAutofit/>
          </a:bodyPr>
          <a:lstStyle/>
          <a:p>
            <a:r>
              <a:rPr lang="en-US"/>
              <a:t>WHAT is </a:t>
            </a:r>
            <a:r>
              <a:rPr lang="en-US" err="1"/>
              <a:t>CSforALL</a:t>
            </a:r>
            <a:r>
              <a:rPr lang="en-US"/>
              <a:t>?</a:t>
            </a:r>
          </a:p>
        </p:txBody>
      </p:sp>
      <p:pic>
        <p:nvPicPr>
          <p:cNvPr id="3" name="Picture 2" descr="CSforALL logo">
            <a:extLst>
              <a:ext uri="{FF2B5EF4-FFF2-40B4-BE49-F238E27FC236}">
                <a16:creationId xmlns:a16="http://schemas.microsoft.com/office/drawing/2014/main" id="{F45B72CD-54D6-48EF-94BD-648FFBEAE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319394"/>
            <a:ext cx="10515600" cy="32335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6049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3CEE7-346E-F96B-432C-5142A34C5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507" y="1013204"/>
            <a:ext cx="5193566" cy="941157"/>
          </a:xfrm>
        </p:spPr>
        <p:txBody>
          <a:bodyPr anchor="b">
            <a:normAutofit/>
          </a:bodyPr>
          <a:lstStyle/>
          <a:p>
            <a:r>
              <a:rPr lang="en-US" sz="3700"/>
              <a:t>PRESENTATION COPY</a:t>
            </a:r>
          </a:p>
        </p:txBody>
      </p:sp>
      <p:pic>
        <p:nvPicPr>
          <p:cNvPr id="5" name="Picture 4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6C6AC211-0B91-21BC-E9A2-E1A7A73C5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6248400" cy="62484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BD8BCA-198B-CF4F-1E3A-0685D6BD13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83237" y="2497132"/>
            <a:ext cx="6198106" cy="3950371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000000"/>
                </a:solidFill>
              </a:rPr>
              <a:t>Visit, </a:t>
            </a:r>
            <a:r>
              <a:rPr lang="en-US">
                <a:solidFill>
                  <a:srgbClr val="000000"/>
                </a:solidFill>
                <a:hlinkClick r:id="rId3"/>
              </a:rPr>
              <a:t>https://bit.ly/ndsba-cs-imp </a:t>
            </a:r>
            <a:endParaRPr lang="en-US">
              <a:solidFill>
                <a:srgbClr val="000000"/>
              </a:solidFill>
            </a:endParaRPr>
          </a:p>
          <a:p>
            <a:r>
              <a:rPr lang="en-US">
                <a:solidFill>
                  <a:srgbClr val="000000"/>
                </a:solidFill>
              </a:rPr>
              <a:t>Links expire: April 24, 2024</a:t>
            </a:r>
          </a:p>
        </p:txBody>
      </p:sp>
    </p:spTree>
    <p:extLst>
      <p:ext uri="{BB962C8B-B14F-4D97-AF65-F5344CB8AC3E}">
        <p14:creationId xmlns:p14="http://schemas.microsoft.com/office/powerpoint/2010/main" val="23474171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90E23-2FA9-8A28-DE40-A0B695E8C60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93400" y="-941157"/>
            <a:ext cx="10515600" cy="941157"/>
          </a:xfrm>
        </p:spPr>
        <p:txBody>
          <a:bodyPr/>
          <a:lstStyle/>
          <a:p>
            <a:r>
              <a:rPr lang="en-US" err="1"/>
              <a:t>CSforALL</a:t>
            </a:r>
            <a:r>
              <a:rPr lang="en-US" baseline="0"/>
              <a:t> </a:t>
            </a:r>
            <a:r>
              <a:rPr lang="en-US" baseline="0" err="1"/>
              <a:t>mIssion</a:t>
            </a:r>
            <a:r>
              <a:rPr lang="en-US" baseline="0"/>
              <a:t> Statement</a:t>
            </a:r>
            <a:endParaRPr lang="en-US"/>
          </a:p>
        </p:txBody>
      </p:sp>
      <p:sp>
        <p:nvSpPr>
          <p:cNvPr id="191" name="Google Shape;191;p34"/>
          <p:cNvSpPr txBox="1">
            <a:spLocks noGrp="1"/>
          </p:cNvSpPr>
          <p:nvPr>
            <p:ph type="subTitle" idx="1"/>
          </p:nvPr>
        </p:nvSpPr>
        <p:spPr>
          <a:xfrm>
            <a:off x="493400" y="1729200"/>
            <a:ext cx="11053600" cy="3399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/>
            <a:r>
              <a:rPr lang="en" sz="4000"/>
              <a:t>CSforALL’s mission is to make high-quality computer science an integral part of the educational experience of all K-12 students and teachers, and to support student pathways to college and career success. </a:t>
            </a:r>
            <a:endParaRPr sz="4000"/>
          </a:p>
        </p:txBody>
      </p:sp>
      <p:sp>
        <p:nvSpPr>
          <p:cNvPr id="192" name="Google Shape;192;p34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0727508" y="6217933"/>
            <a:ext cx="12208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 </a:t>
            </a:r>
            <a:fld id="{00000000-1234-1234-1234-123412341234}" type="slidenum">
              <a:rPr lang="en" sz="1200"/>
              <a:pPr/>
              <a:t>20</a:t>
            </a:fld>
            <a:endParaRPr sz="12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180DA-0F9D-9324-0B42-F8C0F107029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031765"/>
            <a:ext cx="10515600" cy="941157"/>
          </a:xfrm>
        </p:spPr>
        <p:txBody>
          <a:bodyPr/>
          <a:lstStyle/>
          <a:p>
            <a:r>
              <a:rPr lang="en-US"/>
              <a:t>SCRIPT Implementation</a:t>
            </a:r>
            <a:r>
              <a:rPr lang="en-US" baseline="0"/>
              <a:t> Tool</a:t>
            </a:r>
            <a:endParaRPr lang="en-US"/>
          </a:p>
        </p:txBody>
      </p:sp>
      <p:grpSp>
        <p:nvGrpSpPr>
          <p:cNvPr id="227" name="Google Shape;227;p39" descr="SCRIPT areas for review. &#10;Materials and Curriculum Selection &amp; Content Refinement&#10;Leadership &#10;Partners&#10;Technology Infrastructure &#10;Community&#10;Teacher Capacity &amp; Development"/>
          <p:cNvGrpSpPr/>
          <p:nvPr/>
        </p:nvGrpSpPr>
        <p:grpSpPr>
          <a:xfrm>
            <a:off x="728896" y="990425"/>
            <a:ext cx="10376693" cy="4877168"/>
            <a:chOff x="3311125" y="1236761"/>
            <a:chExt cx="5855922" cy="2752352"/>
          </a:xfrm>
        </p:grpSpPr>
        <p:sp>
          <p:nvSpPr>
            <p:cNvPr id="228" name="Google Shape;228;p39"/>
            <p:cNvSpPr/>
            <p:nvPr/>
          </p:nvSpPr>
          <p:spPr>
            <a:xfrm>
              <a:off x="4907749" y="1317647"/>
              <a:ext cx="2556600" cy="2590500"/>
            </a:xfrm>
            <a:prstGeom prst="ellipse">
              <a:avLst/>
            </a:prstGeom>
            <a:solidFill>
              <a:srgbClr val="9FC5E8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/>
              <a:endParaRPr sz="186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39"/>
            <p:cNvSpPr/>
            <p:nvPr/>
          </p:nvSpPr>
          <p:spPr>
            <a:xfrm>
              <a:off x="5012691" y="1435220"/>
              <a:ext cx="2332200" cy="2363400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/>
              <a:endParaRPr sz="186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39"/>
            <p:cNvSpPr/>
            <p:nvPr/>
          </p:nvSpPr>
          <p:spPr>
            <a:xfrm>
              <a:off x="3627149" y="1317650"/>
              <a:ext cx="1455600" cy="62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r"/>
              <a:endParaRPr sz="1600">
                <a:solidFill>
                  <a:srgbClr val="3F3F3F"/>
                </a:solidFill>
                <a:latin typeface="Droid Sans"/>
                <a:ea typeface="Droid Sans"/>
                <a:cs typeface="Droid Sans"/>
                <a:sym typeface="Droid Sans"/>
              </a:endParaRPr>
            </a:p>
            <a:p>
              <a:pPr algn="r">
                <a:buClr>
                  <a:srgbClr val="000000"/>
                </a:buClr>
              </a:pPr>
              <a:r>
                <a:rPr lang="en" sz="1600">
                  <a:solidFill>
                    <a:srgbClr val="3F3F3F"/>
                  </a:solidFill>
                  <a:latin typeface="Droid Sans"/>
                  <a:ea typeface="Droid Sans"/>
                  <a:cs typeface="Droid Sans"/>
                  <a:sym typeface="Droid Sans"/>
                </a:rPr>
                <a:t>Teacher </a:t>
              </a:r>
              <a:endParaRPr sz="1600">
                <a:solidFill>
                  <a:srgbClr val="3F3F3F"/>
                </a:solidFill>
                <a:latin typeface="Droid Sans"/>
                <a:ea typeface="Droid Sans"/>
                <a:cs typeface="Droid Sans"/>
                <a:sym typeface="Droid Sans"/>
              </a:endParaRPr>
            </a:p>
            <a:p>
              <a:pPr algn="r">
                <a:buClr>
                  <a:srgbClr val="000000"/>
                </a:buClr>
              </a:pPr>
              <a:r>
                <a:rPr lang="en" sz="1600">
                  <a:solidFill>
                    <a:srgbClr val="3F3F3F"/>
                  </a:solidFill>
                  <a:latin typeface="Droid Sans"/>
                  <a:ea typeface="Droid Sans"/>
                  <a:cs typeface="Droid Sans"/>
                  <a:sym typeface="Droid Sans"/>
                </a:rPr>
                <a:t>Capacity &amp;</a:t>
              </a:r>
              <a:endParaRPr sz="1600">
                <a:solidFill>
                  <a:srgbClr val="3F3F3F"/>
                </a:solidFill>
                <a:latin typeface="Droid Sans"/>
                <a:ea typeface="Droid Sans"/>
                <a:cs typeface="Droid Sans"/>
                <a:sym typeface="Droid Sans"/>
              </a:endParaRPr>
            </a:p>
            <a:p>
              <a:pPr algn="r"/>
              <a:r>
                <a:rPr lang="en" sz="1600">
                  <a:solidFill>
                    <a:srgbClr val="3F3F3F"/>
                  </a:solidFill>
                  <a:latin typeface="Droid Sans"/>
                  <a:ea typeface="Droid Sans"/>
                  <a:cs typeface="Droid Sans"/>
                  <a:sym typeface="Droid Sans"/>
                </a:rPr>
                <a:t>Development</a:t>
              </a:r>
              <a:endParaRPr sz="1600">
                <a:solidFill>
                  <a:srgbClr val="000000"/>
                </a:solidFill>
                <a:latin typeface="Droid Sans"/>
                <a:ea typeface="Droid Sans"/>
                <a:cs typeface="Droid Sans"/>
                <a:sym typeface="Droid Sans"/>
              </a:endParaRPr>
            </a:p>
            <a:p>
              <a:pPr algn="r"/>
              <a:endParaRPr sz="1600">
                <a:solidFill>
                  <a:srgbClr val="3F3F3F"/>
                </a:solidFill>
                <a:latin typeface="Droid Sans"/>
                <a:ea typeface="Droid Sans"/>
                <a:cs typeface="Droid Sans"/>
                <a:sym typeface="Droid Sans"/>
              </a:endParaRPr>
            </a:p>
          </p:txBody>
        </p:sp>
        <p:sp>
          <p:nvSpPr>
            <p:cNvPr id="231" name="Google Shape;231;p39"/>
            <p:cNvSpPr/>
            <p:nvPr/>
          </p:nvSpPr>
          <p:spPr>
            <a:xfrm>
              <a:off x="3557099" y="3277063"/>
              <a:ext cx="1455600" cy="62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r"/>
              <a:r>
                <a:rPr lang="en" sz="1600">
                  <a:solidFill>
                    <a:srgbClr val="3F3F3F"/>
                  </a:solidFill>
                  <a:latin typeface="Droid Sans"/>
                  <a:ea typeface="Droid Sans"/>
                  <a:cs typeface="Droid Sans"/>
                  <a:sym typeface="Droid Sans"/>
                </a:rPr>
                <a:t>Technology</a:t>
              </a:r>
              <a:endParaRPr sz="1600">
                <a:solidFill>
                  <a:srgbClr val="3F3F3F"/>
                </a:solidFill>
                <a:latin typeface="Droid Sans"/>
                <a:ea typeface="Droid Sans"/>
                <a:cs typeface="Droid Sans"/>
                <a:sym typeface="Droid Sans"/>
              </a:endParaRPr>
            </a:p>
            <a:p>
              <a:pPr algn="r"/>
              <a:r>
                <a:rPr lang="en" sz="1600">
                  <a:solidFill>
                    <a:srgbClr val="3F3F3F"/>
                  </a:solidFill>
                  <a:latin typeface="Droid Sans"/>
                  <a:ea typeface="Droid Sans"/>
                  <a:cs typeface="Droid Sans"/>
                  <a:sym typeface="Droid Sans"/>
                </a:rPr>
                <a:t>Infrastructure</a:t>
              </a:r>
              <a:endParaRPr sz="1600" i="1">
                <a:solidFill>
                  <a:srgbClr val="3F3F3F"/>
                </a:solidFill>
                <a:latin typeface="Droid Sans"/>
                <a:ea typeface="Droid Sans"/>
                <a:cs typeface="Droid Sans"/>
                <a:sym typeface="Droid Sans"/>
              </a:endParaRPr>
            </a:p>
          </p:txBody>
        </p:sp>
        <p:sp>
          <p:nvSpPr>
            <p:cNvPr id="232" name="Google Shape;232;p39"/>
            <p:cNvSpPr/>
            <p:nvPr/>
          </p:nvSpPr>
          <p:spPr>
            <a:xfrm>
              <a:off x="3311125" y="2260363"/>
              <a:ext cx="1221900" cy="62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r"/>
              <a:r>
                <a:rPr lang="en" sz="1600">
                  <a:solidFill>
                    <a:srgbClr val="3F3F3F"/>
                  </a:solidFill>
                  <a:latin typeface="Droid Sans"/>
                  <a:ea typeface="Droid Sans"/>
                  <a:cs typeface="Droid Sans"/>
                  <a:sym typeface="Droid Sans"/>
                </a:rPr>
                <a:t>Community</a:t>
              </a:r>
              <a:endParaRPr sz="1600">
                <a:solidFill>
                  <a:srgbClr val="3F3F3F"/>
                </a:solidFill>
                <a:latin typeface="Droid Sans"/>
                <a:ea typeface="Droid Sans"/>
                <a:cs typeface="Droid Sans"/>
                <a:sym typeface="Droid Sans"/>
              </a:endParaRPr>
            </a:p>
          </p:txBody>
        </p:sp>
        <p:sp>
          <p:nvSpPr>
            <p:cNvPr id="233" name="Google Shape;233;p39"/>
            <p:cNvSpPr/>
            <p:nvPr/>
          </p:nvSpPr>
          <p:spPr>
            <a:xfrm>
              <a:off x="7345147" y="1317655"/>
              <a:ext cx="1821900" cy="62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r>
                <a:rPr lang="en" sz="1600">
                  <a:solidFill>
                    <a:srgbClr val="3F3F3F"/>
                  </a:solidFill>
                  <a:latin typeface="Droid Sans"/>
                  <a:ea typeface="Droid Sans"/>
                  <a:cs typeface="Droid Sans"/>
                  <a:sym typeface="Droid Sans"/>
                </a:rPr>
                <a:t>Materials and Curriculum Selection &amp; Content Refinement</a:t>
              </a:r>
              <a:endParaRPr sz="1600">
                <a:solidFill>
                  <a:srgbClr val="3F3F3F"/>
                </a:solidFill>
                <a:latin typeface="Droid Sans"/>
                <a:ea typeface="Droid Sans"/>
                <a:cs typeface="Droid Sans"/>
                <a:sym typeface="Droid Sans"/>
              </a:endParaRPr>
            </a:p>
          </p:txBody>
        </p:sp>
        <p:sp>
          <p:nvSpPr>
            <p:cNvPr id="234" name="Google Shape;234;p39"/>
            <p:cNvSpPr/>
            <p:nvPr/>
          </p:nvSpPr>
          <p:spPr>
            <a:xfrm>
              <a:off x="7887000" y="2260363"/>
              <a:ext cx="1221900" cy="62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r>
                <a:rPr lang="en" sz="1600">
                  <a:solidFill>
                    <a:srgbClr val="3F3F3F"/>
                  </a:solidFill>
                  <a:latin typeface="Droid Sans"/>
                  <a:ea typeface="Droid Sans"/>
                  <a:cs typeface="Droid Sans"/>
                  <a:sym typeface="Droid Sans"/>
                </a:rPr>
                <a:t>Leadership</a:t>
              </a:r>
              <a:endParaRPr sz="1600">
                <a:solidFill>
                  <a:srgbClr val="3F3F3F"/>
                </a:solidFill>
                <a:latin typeface="Droid Sans"/>
                <a:ea typeface="Droid Sans"/>
                <a:cs typeface="Droid Sans"/>
                <a:sym typeface="Droid Sans"/>
              </a:endParaRPr>
            </a:p>
          </p:txBody>
        </p:sp>
        <p:sp>
          <p:nvSpPr>
            <p:cNvPr id="235" name="Google Shape;235;p39"/>
            <p:cNvSpPr/>
            <p:nvPr/>
          </p:nvSpPr>
          <p:spPr>
            <a:xfrm>
              <a:off x="7344894" y="3277070"/>
              <a:ext cx="1735200" cy="62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r>
                <a:rPr lang="en" sz="1600">
                  <a:solidFill>
                    <a:srgbClr val="3F3F3F"/>
                  </a:solidFill>
                  <a:latin typeface="Droid Sans"/>
                  <a:ea typeface="Droid Sans"/>
                  <a:cs typeface="Droid Sans"/>
                  <a:sym typeface="Droid Sans"/>
                </a:rPr>
                <a:t>Partners</a:t>
              </a:r>
              <a:endParaRPr sz="1600">
                <a:solidFill>
                  <a:srgbClr val="3F3F3F"/>
                </a:solidFill>
                <a:latin typeface="Droid Sans"/>
                <a:ea typeface="Droid Sans"/>
                <a:cs typeface="Droid Sans"/>
                <a:sym typeface="Droid Sans"/>
              </a:endParaRPr>
            </a:p>
          </p:txBody>
        </p:sp>
        <p:grpSp>
          <p:nvGrpSpPr>
            <p:cNvPr id="236" name="Google Shape;236;p39"/>
            <p:cNvGrpSpPr/>
            <p:nvPr/>
          </p:nvGrpSpPr>
          <p:grpSpPr>
            <a:xfrm>
              <a:off x="4622639" y="1236761"/>
              <a:ext cx="3174743" cy="2752352"/>
              <a:chOff x="3628078" y="1389282"/>
              <a:chExt cx="4935857" cy="4079372"/>
            </a:xfrm>
          </p:grpSpPr>
          <p:grpSp>
            <p:nvGrpSpPr>
              <p:cNvPr id="237" name="Google Shape;237;p39"/>
              <p:cNvGrpSpPr/>
              <p:nvPr/>
            </p:nvGrpSpPr>
            <p:grpSpPr>
              <a:xfrm>
                <a:off x="4475134" y="1389282"/>
                <a:ext cx="1161300" cy="1162500"/>
                <a:chOff x="4476306" y="2443043"/>
                <a:chExt cx="1161300" cy="1162500"/>
              </a:xfrm>
            </p:grpSpPr>
            <p:sp>
              <p:nvSpPr>
                <p:cNvPr id="238" name="Google Shape;238;p39"/>
                <p:cNvSpPr/>
                <p:nvPr/>
              </p:nvSpPr>
              <p:spPr>
                <a:xfrm>
                  <a:off x="4476306" y="2443043"/>
                  <a:ext cx="1161300" cy="11625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>
                  <a:outerShdw blurRad="635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91433" tIns="45700" rIns="91433" bIns="45700" anchor="ctr" anchorCtr="0">
                  <a:noAutofit/>
                </a:bodyPr>
                <a:lstStyle/>
                <a:p>
                  <a:pPr algn="ctr"/>
                  <a:endParaRPr sz="1867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" name="Google Shape;239;p39"/>
                <p:cNvSpPr/>
                <p:nvPr/>
              </p:nvSpPr>
              <p:spPr>
                <a:xfrm>
                  <a:off x="4562536" y="2524453"/>
                  <a:ext cx="988800" cy="987600"/>
                </a:xfrm>
                <a:prstGeom prst="ellipse">
                  <a:avLst/>
                </a:prstGeom>
                <a:solidFill>
                  <a:srgbClr val="30BBF8"/>
                </a:solidFill>
                <a:ln>
                  <a:noFill/>
                </a:ln>
              </p:spPr>
              <p:txBody>
                <a:bodyPr spcFirstLastPara="1" wrap="square" lIns="91433" tIns="45700" rIns="91433" bIns="45700" anchor="ctr" anchorCtr="0">
                  <a:noAutofit/>
                </a:bodyPr>
                <a:lstStyle/>
                <a:p>
                  <a:pPr algn="ctr"/>
                  <a:endParaRPr sz="1867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40" name="Google Shape;240;p39"/>
              <p:cNvGrpSpPr/>
              <p:nvPr/>
            </p:nvGrpSpPr>
            <p:grpSpPr>
              <a:xfrm>
                <a:off x="6562664" y="1389282"/>
                <a:ext cx="1161300" cy="1162500"/>
                <a:chOff x="6563836" y="2443043"/>
                <a:chExt cx="1161300" cy="1162500"/>
              </a:xfrm>
            </p:grpSpPr>
            <p:grpSp>
              <p:nvGrpSpPr>
                <p:cNvPr id="241" name="Google Shape;241;p39"/>
                <p:cNvGrpSpPr/>
                <p:nvPr/>
              </p:nvGrpSpPr>
              <p:grpSpPr>
                <a:xfrm>
                  <a:off x="6563836" y="2443043"/>
                  <a:ext cx="1161300" cy="1162500"/>
                  <a:chOff x="4476306" y="2443043"/>
                  <a:chExt cx="1161300" cy="1162500"/>
                </a:xfrm>
              </p:grpSpPr>
              <p:sp>
                <p:nvSpPr>
                  <p:cNvPr id="242" name="Google Shape;242;p39"/>
                  <p:cNvSpPr/>
                  <p:nvPr/>
                </p:nvSpPr>
                <p:spPr>
                  <a:xfrm>
                    <a:off x="4476306" y="2443043"/>
                    <a:ext cx="1161300" cy="1162500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>
                    <a:outerShdw blurRad="63500" sx="102000" sy="102000" algn="ctr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33" tIns="45700" rIns="91433" bIns="45700" anchor="ctr" anchorCtr="0">
                    <a:noAutofit/>
                  </a:bodyPr>
                  <a:lstStyle/>
                  <a:p>
                    <a:pPr algn="ctr"/>
                    <a:endParaRPr sz="1867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3" name="Google Shape;243;p39"/>
                  <p:cNvSpPr/>
                  <p:nvPr/>
                </p:nvSpPr>
                <p:spPr>
                  <a:xfrm>
                    <a:off x="4562536" y="2524453"/>
                    <a:ext cx="988800" cy="987600"/>
                  </a:xfrm>
                  <a:prstGeom prst="ellipse">
                    <a:avLst/>
                  </a:prstGeom>
                  <a:solidFill>
                    <a:srgbClr val="FB005A"/>
                  </a:solidFill>
                  <a:ln>
                    <a:noFill/>
                  </a:ln>
                </p:spPr>
                <p:txBody>
                  <a:bodyPr spcFirstLastPara="1" wrap="square" lIns="91433" tIns="45700" rIns="91433" bIns="45700" anchor="ctr" anchorCtr="0">
                    <a:noAutofit/>
                  </a:bodyPr>
                  <a:lstStyle/>
                  <a:p>
                    <a:pPr algn="ctr"/>
                    <a:endParaRPr sz="1867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4" name="Google Shape;244;p39"/>
                <p:cNvGrpSpPr/>
                <p:nvPr/>
              </p:nvGrpSpPr>
              <p:grpSpPr>
                <a:xfrm>
                  <a:off x="6966939" y="2854170"/>
                  <a:ext cx="379017" cy="355831"/>
                  <a:chOff x="714" y="1779"/>
                  <a:chExt cx="2027" cy="1903"/>
                </a:xfrm>
              </p:grpSpPr>
              <p:sp>
                <p:nvSpPr>
                  <p:cNvPr id="245" name="Google Shape;245;p39"/>
                  <p:cNvSpPr/>
                  <p:nvPr/>
                </p:nvSpPr>
                <p:spPr>
                  <a:xfrm>
                    <a:off x="714" y="1779"/>
                    <a:ext cx="1500" cy="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120000" extrusionOk="0">
                        <a:moveTo>
                          <a:pt x="11443" y="8791"/>
                        </a:moveTo>
                        <a:lnTo>
                          <a:pt x="11443" y="111175"/>
                        </a:lnTo>
                        <a:lnTo>
                          <a:pt x="108556" y="111175"/>
                        </a:lnTo>
                        <a:lnTo>
                          <a:pt x="108556" y="8791"/>
                        </a:lnTo>
                        <a:lnTo>
                          <a:pt x="11443" y="8791"/>
                        </a:lnTo>
                        <a:close/>
                        <a:moveTo>
                          <a:pt x="5699" y="0"/>
                        </a:moveTo>
                        <a:lnTo>
                          <a:pt x="114256" y="0"/>
                        </a:lnTo>
                        <a:lnTo>
                          <a:pt x="115605" y="133"/>
                        </a:lnTo>
                        <a:lnTo>
                          <a:pt x="116823" y="434"/>
                        </a:lnTo>
                        <a:lnTo>
                          <a:pt x="117868" y="969"/>
                        </a:lnTo>
                        <a:lnTo>
                          <a:pt x="118781" y="1637"/>
                        </a:lnTo>
                        <a:lnTo>
                          <a:pt x="119434" y="2473"/>
                        </a:lnTo>
                        <a:lnTo>
                          <a:pt x="119869" y="3409"/>
                        </a:lnTo>
                        <a:lnTo>
                          <a:pt x="119999" y="4412"/>
                        </a:lnTo>
                        <a:lnTo>
                          <a:pt x="119999" y="115621"/>
                        </a:lnTo>
                        <a:lnTo>
                          <a:pt x="119869" y="116623"/>
                        </a:lnTo>
                        <a:lnTo>
                          <a:pt x="119434" y="117526"/>
                        </a:lnTo>
                        <a:lnTo>
                          <a:pt x="118781" y="118362"/>
                        </a:lnTo>
                        <a:lnTo>
                          <a:pt x="117868" y="119030"/>
                        </a:lnTo>
                        <a:lnTo>
                          <a:pt x="116823" y="119532"/>
                        </a:lnTo>
                        <a:lnTo>
                          <a:pt x="115605" y="119899"/>
                        </a:lnTo>
                        <a:lnTo>
                          <a:pt x="114256" y="120000"/>
                        </a:lnTo>
                        <a:lnTo>
                          <a:pt x="5699" y="120000"/>
                        </a:lnTo>
                        <a:lnTo>
                          <a:pt x="4394" y="119899"/>
                        </a:lnTo>
                        <a:lnTo>
                          <a:pt x="3219" y="119532"/>
                        </a:lnTo>
                        <a:lnTo>
                          <a:pt x="2175" y="119030"/>
                        </a:lnTo>
                        <a:lnTo>
                          <a:pt x="1261" y="118362"/>
                        </a:lnTo>
                        <a:lnTo>
                          <a:pt x="609" y="117526"/>
                        </a:lnTo>
                        <a:lnTo>
                          <a:pt x="130" y="116623"/>
                        </a:lnTo>
                        <a:lnTo>
                          <a:pt x="0" y="115621"/>
                        </a:lnTo>
                        <a:lnTo>
                          <a:pt x="0" y="4412"/>
                        </a:lnTo>
                        <a:lnTo>
                          <a:pt x="130" y="3409"/>
                        </a:lnTo>
                        <a:lnTo>
                          <a:pt x="609" y="2473"/>
                        </a:lnTo>
                        <a:lnTo>
                          <a:pt x="1261" y="1637"/>
                        </a:lnTo>
                        <a:lnTo>
                          <a:pt x="2175" y="969"/>
                        </a:lnTo>
                        <a:lnTo>
                          <a:pt x="3219" y="434"/>
                        </a:lnTo>
                        <a:lnTo>
                          <a:pt x="4394" y="133"/>
                        </a:lnTo>
                        <a:lnTo>
                          <a:pt x="5699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33" tIns="45700" rIns="91433" bIns="45700" anchor="t" anchorCtr="0">
                    <a:noAutofit/>
                  </a:bodyPr>
                  <a:lstStyle/>
                  <a:p>
                    <a:endParaRPr sz="1867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6" name="Google Shape;246;p39"/>
                  <p:cNvSpPr/>
                  <p:nvPr/>
                </p:nvSpPr>
                <p:spPr>
                  <a:xfrm>
                    <a:off x="1338" y="1986"/>
                    <a:ext cx="0" cy="1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120000" extrusionOk="0">
                        <a:moveTo>
                          <a:pt x="60000" y="0"/>
                        </a:moveTo>
                        <a:lnTo>
                          <a:pt x="74090" y="173"/>
                        </a:lnTo>
                        <a:lnTo>
                          <a:pt x="86363" y="608"/>
                        </a:lnTo>
                        <a:lnTo>
                          <a:pt x="97727" y="1261"/>
                        </a:lnTo>
                        <a:lnTo>
                          <a:pt x="106363" y="2174"/>
                        </a:lnTo>
                        <a:lnTo>
                          <a:pt x="113636" y="3218"/>
                        </a:lnTo>
                        <a:lnTo>
                          <a:pt x="118636" y="4436"/>
                        </a:lnTo>
                        <a:lnTo>
                          <a:pt x="120000" y="5784"/>
                        </a:lnTo>
                        <a:lnTo>
                          <a:pt x="120000" y="114302"/>
                        </a:lnTo>
                        <a:lnTo>
                          <a:pt x="118636" y="115607"/>
                        </a:lnTo>
                        <a:lnTo>
                          <a:pt x="113636" y="116781"/>
                        </a:lnTo>
                        <a:lnTo>
                          <a:pt x="106363" y="117825"/>
                        </a:lnTo>
                        <a:lnTo>
                          <a:pt x="97727" y="118738"/>
                        </a:lnTo>
                        <a:lnTo>
                          <a:pt x="86363" y="119391"/>
                        </a:lnTo>
                        <a:lnTo>
                          <a:pt x="74090" y="119869"/>
                        </a:lnTo>
                        <a:lnTo>
                          <a:pt x="60000" y="120000"/>
                        </a:lnTo>
                        <a:lnTo>
                          <a:pt x="46363" y="119869"/>
                        </a:lnTo>
                        <a:lnTo>
                          <a:pt x="33636" y="119391"/>
                        </a:lnTo>
                        <a:lnTo>
                          <a:pt x="22727" y="118738"/>
                        </a:lnTo>
                        <a:lnTo>
                          <a:pt x="13181" y="117825"/>
                        </a:lnTo>
                        <a:lnTo>
                          <a:pt x="6363" y="116781"/>
                        </a:lnTo>
                        <a:lnTo>
                          <a:pt x="1818" y="115607"/>
                        </a:lnTo>
                        <a:lnTo>
                          <a:pt x="0" y="114302"/>
                        </a:lnTo>
                        <a:lnTo>
                          <a:pt x="0" y="5784"/>
                        </a:lnTo>
                        <a:lnTo>
                          <a:pt x="1818" y="4436"/>
                        </a:lnTo>
                        <a:lnTo>
                          <a:pt x="6363" y="3218"/>
                        </a:lnTo>
                        <a:lnTo>
                          <a:pt x="13181" y="2174"/>
                        </a:lnTo>
                        <a:lnTo>
                          <a:pt x="22727" y="1261"/>
                        </a:lnTo>
                        <a:lnTo>
                          <a:pt x="33636" y="608"/>
                        </a:lnTo>
                        <a:lnTo>
                          <a:pt x="46363" y="173"/>
                        </a:lnTo>
                        <a:lnTo>
                          <a:pt x="6000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33" tIns="45700" rIns="91433" bIns="45700" anchor="t" anchorCtr="0">
                    <a:noAutofit/>
                  </a:bodyPr>
                  <a:lstStyle/>
                  <a:p>
                    <a:endParaRPr sz="1867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7" name="Google Shape;247;p39"/>
                  <p:cNvSpPr/>
                  <p:nvPr/>
                </p:nvSpPr>
                <p:spPr>
                  <a:xfrm>
                    <a:off x="922" y="2091"/>
                    <a:ext cx="300" cy="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120000" extrusionOk="0">
                        <a:moveTo>
                          <a:pt x="59911" y="46480"/>
                        </a:moveTo>
                        <a:lnTo>
                          <a:pt x="56377" y="46833"/>
                        </a:lnTo>
                        <a:lnTo>
                          <a:pt x="53195" y="48247"/>
                        </a:lnTo>
                        <a:lnTo>
                          <a:pt x="50544" y="50544"/>
                        </a:lnTo>
                        <a:lnTo>
                          <a:pt x="48247" y="53195"/>
                        </a:lnTo>
                        <a:lnTo>
                          <a:pt x="46833" y="56377"/>
                        </a:lnTo>
                        <a:lnTo>
                          <a:pt x="46480" y="59911"/>
                        </a:lnTo>
                        <a:lnTo>
                          <a:pt x="46833" y="63622"/>
                        </a:lnTo>
                        <a:lnTo>
                          <a:pt x="48247" y="66804"/>
                        </a:lnTo>
                        <a:lnTo>
                          <a:pt x="50544" y="69455"/>
                        </a:lnTo>
                        <a:lnTo>
                          <a:pt x="53195" y="71575"/>
                        </a:lnTo>
                        <a:lnTo>
                          <a:pt x="56377" y="72989"/>
                        </a:lnTo>
                        <a:lnTo>
                          <a:pt x="59911" y="73343"/>
                        </a:lnTo>
                        <a:lnTo>
                          <a:pt x="63622" y="72989"/>
                        </a:lnTo>
                        <a:lnTo>
                          <a:pt x="66804" y="71575"/>
                        </a:lnTo>
                        <a:lnTo>
                          <a:pt x="69455" y="69455"/>
                        </a:lnTo>
                        <a:lnTo>
                          <a:pt x="71575" y="66804"/>
                        </a:lnTo>
                        <a:lnTo>
                          <a:pt x="72989" y="63622"/>
                        </a:lnTo>
                        <a:lnTo>
                          <a:pt x="73343" y="59911"/>
                        </a:lnTo>
                        <a:lnTo>
                          <a:pt x="72989" y="56377"/>
                        </a:lnTo>
                        <a:lnTo>
                          <a:pt x="71575" y="53195"/>
                        </a:lnTo>
                        <a:lnTo>
                          <a:pt x="69455" y="50544"/>
                        </a:lnTo>
                        <a:lnTo>
                          <a:pt x="66804" y="48247"/>
                        </a:lnTo>
                        <a:lnTo>
                          <a:pt x="63622" y="46833"/>
                        </a:lnTo>
                        <a:lnTo>
                          <a:pt x="59911" y="46480"/>
                        </a:lnTo>
                        <a:close/>
                        <a:moveTo>
                          <a:pt x="59911" y="0"/>
                        </a:moveTo>
                        <a:lnTo>
                          <a:pt x="68041" y="353"/>
                        </a:lnTo>
                        <a:lnTo>
                          <a:pt x="75817" y="2120"/>
                        </a:lnTo>
                        <a:lnTo>
                          <a:pt x="83416" y="4771"/>
                        </a:lnTo>
                        <a:lnTo>
                          <a:pt x="90309" y="8129"/>
                        </a:lnTo>
                        <a:lnTo>
                          <a:pt x="96671" y="12371"/>
                        </a:lnTo>
                        <a:lnTo>
                          <a:pt x="102326" y="17496"/>
                        </a:lnTo>
                        <a:lnTo>
                          <a:pt x="107452" y="23328"/>
                        </a:lnTo>
                        <a:lnTo>
                          <a:pt x="111870" y="29690"/>
                        </a:lnTo>
                        <a:lnTo>
                          <a:pt x="115405" y="36759"/>
                        </a:lnTo>
                        <a:lnTo>
                          <a:pt x="117702" y="44005"/>
                        </a:lnTo>
                        <a:lnTo>
                          <a:pt x="119469" y="51782"/>
                        </a:lnTo>
                        <a:lnTo>
                          <a:pt x="120000" y="59911"/>
                        </a:lnTo>
                        <a:lnTo>
                          <a:pt x="119469" y="68041"/>
                        </a:lnTo>
                        <a:lnTo>
                          <a:pt x="117702" y="75817"/>
                        </a:lnTo>
                        <a:lnTo>
                          <a:pt x="115405" y="83416"/>
                        </a:lnTo>
                        <a:lnTo>
                          <a:pt x="111870" y="90309"/>
                        </a:lnTo>
                        <a:lnTo>
                          <a:pt x="107452" y="96671"/>
                        </a:lnTo>
                        <a:lnTo>
                          <a:pt x="102326" y="102326"/>
                        </a:lnTo>
                        <a:lnTo>
                          <a:pt x="96671" y="107452"/>
                        </a:lnTo>
                        <a:lnTo>
                          <a:pt x="90309" y="111870"/>
                        </a:lnTo>
                        <a:lnTo>
                          <a:pt x="83416" y="115405"/>
                        </a:lnTo>
                        <a:lnTo>
                          <a:pt x="75817" y="117702"/>
                        </a:lnTo>
                        <a:lnTo>
                          <a:pt x="68041" y="119469"/>
                        </a:lnTo>
                        <a:lnTo>
                          <a:pt x="59911" y="120000"/>
                        </a:lnTo>
                        <a:lnTo>
                          <a:pt x="51782" y="119469"/>
                        </a:lnTo>
                        <a:lnTo>
                          <a:pt x="44005" y="117702"/>
                        </a:lnTo>
                        <a:lnTo>
                          <a:pt x="36759" y="115405"/>
                        </a:lnTo>
                        <a:lnTo>
                          <a:pt x="29690" y="111870"/>
                        </a:lnTo>
                        <a:lnTo>
                          <a:pt x="23328" y="107452"/>
                        </a:lnTo>
                        <a:lnTo>
                          <a:pt x="17496" y="102326"/>
                        </a:lnTo>
                        <a:lnTo>
                          <a:pt x="12371" y="96671"/>
                        </a:lnTo>
                        <a:lnTo>
                          <a:pt x="8129" y="90309"/>
                        </a:lnTo>
                        <a:lnTo>
                          <a:pt x="4771" y="83416"/>
                        </a:lnTo>
                        <a:lnTo>
                          <a:pt x="2120" y="75817"/>
                        </a:lnTo>
                        <a:lnTo>
                          <a:pt x="353" y="68041"/>
                        </a:lnTo>
                        <a:lnTo>
                          <a:pt x="0" y="59911"/>
                        </a:lnTo>
                        <a:lnTo>
                          <a:pt x="353" y="51782"/>
                        </a:lnTo>
                        <a:lnTo>
                          <a:pt x="2120" y="44005"/>
                        </a:lnTo>
                        <a:lnTo>
                          <a:pt x="4771" y="36759"/>
                        </a:lnTo>
                        <a:lnTo>
                          <a:pt x="8129" y="29690"/>
                        </a:lnTo>
                        <a:lnTo>
                          <a:pt x="12371" y="23328"/>
                        </a:lnTo>
                        <a:lnTo>
                          <a:pt x="17496" y="17496"/>
                        </a:lnTo>
                        <a:lnTo>
                          <a:pt x="23328" y="12371"/>
                        </a:lnTo>
                        <a:lnTo>
                          <a:pt x="29690" y="8129"/>
                        </a:lnTo>
                        <a:lnTo>
                          <a:pt x="36759" y="4771"/>
                        </a:lnTo>
                        <a:lnTo>
                          <a:pt x="44005" y="2120"/>
                        </a:lnTo>
                        <a:lnTo>
                          <a:pt x="51782" y="353"/>
                        </a:lnTo>
                        <a:lnTo>
                          <a:pt x="59911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33" tIns="45700" rIns="91433" bIns="45700" anchor="t" anchorCtr="0">
                    <a:noAutofit/>
                  </a:bodyPr>
                  <a:lstStyle/>
                  <a:p>
                    <a:endParaRPr sz="1867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8" name="Google Shape;248;p39"/>
                  <p:cNvSpPr/>
                  <p:nvPr/>
                </p:nvSpPr>
                <p:spPr>
                  <a:xfrm>
                    <a:off x="1546" y="2091"/>
                    <a:ext cx="300" cy="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120000" extrusionOk="0">
                        <a:moveTo>
                          <a:pt x="59911" y="46480"/>
                        </a:moveTo>
                        <a:lnTo>
                          <a:pt x="56553" y="46833"/>
                        </a:lnTo>
                        <a:lnTo>
                          <a:pt x="53195" y="48247"/>
                        </a:lnTo>
                        <a:lnTo>
                          <a:pt x="50544" y="50544"/>
                        </a:lnTo>
                        <a:lnTo>
                          <a:pt x="48424" y="53195"/>
                        </a:lnTo>
                        <a:lnTo>
                          <a:pt x="47187" y="56377"/>
                        </a:lnTo>
                        <a:lnTo>
                          <a:pt x="46480" y="59911"/>
                        </a:lnTo>
                        <a:lnTo>
                          <a:pt x="47187" y="63622"/>
                        </a:lnTo>
                        <a:lnTo>
                          <a:pt x="48424" y="66804"/>
                        </a:lnTo>
                        <a:lnTo>
                          <a:pt x="50544" y="69455"/>
                        </a:lnTo>
                        <a:lnTo>
                          <a:pt x="53195" y="71575"/>
                        </a:lnTo>
                        <a:lnTo>
                          <a:pt x="56553" y="72989"/>
                        </a:lnTo>
                        <a:lnTo>
                          <a:pt x="59911" y="73343"/>
                        </a:lnTo>
                        <a:lnTo>
                          <a:pt x="63622" y="72989"/>
                        </a:lnTo>
                        <a:lnTo>
                          <a:pt x="66804" y="71575"/>
                        </a:lnTo>
                        <a:lnTo>
                          <a:pt x="69455" y="69455"/>
                        </a:lnTo>
                        <a:lnTo>
                          <a:pt x="71752" y="66804"/>
                        </a:lnTo>
                        <a:lnTo>
                          <a:pt x="72989" y="63622"/>
                        </a:lnTo>
                        <a:lnTo>
                          <a:pt x="73696" y="59911"/>
                        </a:lnTo>
                        <a:lnTo>
                          <a:pt x="72989" y="56377"/>
                        </a:lnTo>
                        <a:lnTo>
                          <a:pt x="71752" y="53195"/>
                        </a:lnTo>
                        <a:lnTo>
                          <a:pt x="69455" y="50544"/>
                        </a:lnTo>
                        <a:lnTo>
                          <a:pt x="66804" y="48247"/>
                        </a:lnTo>
                        <a:lnTo>
                          <a:pt x="63622" y="46833"/>
                        </a:lnTo>
                        <a:lnTo>
                          <a:pt x="59911" y="46480"/>
                        </a:lnTo>
                        <a:close/>
                        <a:moveTo>
                          <a:pt x="59911" y="0"/>
                        </a:moveTo>
                        <a:lnTo>
                          <a:pt x="68041" y="353"/>
                        </a:lnTo>
                        <a:lnTo>
                          <a:pt x="75994" y="2120"/>
                        </a:lnTo>
                        <a:lnTo>
                          <a:pt x="83416" y="4771"/>
                        </a:lnTo>
                        <a:lnTo>
                          <a:pt x="90309" y="8129"/>
                        </a:lnTo>
                        <a:lnTo>
                          <a:pt x="96671" y="12371"/>
                        </a:lnTo>
                        <a:lnTo>
                          <a:pt x="102503" y="17496"/>
                        </a:lnTo>
                        <a:lnTo>
                          <a:pt x="107628" y="23328"/>
                        </a:lnTo>
                        <a:lnTo>
                          <a:pt x="111870" y="29690"/>
                        </a:lnTo>
                        <a:lnTo>
                          <a:pt x="115405" y="36759"/>
                        </a:lnTo>
                        <a:lnTo>
                          <a:pt x="117879" y="44005"/>
                        </a:lnTo>
                        <a:lnTo>
                          <a:pt x="119469" y="51782"/>
                        </a:lnTo>
                        <a:lnTo>
                          <a:pt x="120000" y="59911"/>
                        </a:lnTo>
                        <a:lnTo>
                          <a:pt x="119469" y="68041"/>
                        </a:lnTo>
                        <a:lnTo>
                          <a:pt x="117879" y="75817"/>
                        </a:lnTo>
                        <a:lnTo>
                          <a:pt x="115405" y="83416"/>
                        </a:lnTo>
                        <a:lnTo>
                          <a:pt x="111870" y="90309"/>
                        </a:lnTo>
                        <a:lnTo>
                          <a:pt x="107628" y="96671"/>
                        </a:lnTo>
                        <a:lnTo>
                          <a:pt x="102503" y="102326"/>
                        </a:lnTo>
                        <a:lnTo>
                          <a:pt x="96671" y="107452"/>
                        </a:lnTo>
                        <a:lnTo>
                          <a:pt x="90309" y="111870"/>
                        </a:lnTo>
                        <a:lnTo>
                          <a:pt x="83416" y="115405"/>
                        </a:lnTo>
                        <a:lnTo>
                          <a:pt x="75994" y="117702"/>
                        </a:lnTo>
                        <a:lnTo>
                          <a:pt x="68041" y="119469"/>
                        </a:lnTo>
                        <a:lnTo>
                          <a:pt x="59911" y="120000"/>
                        </a:lnTo>
                        <a:lnTo>
                          <a:pt x="51958" y="119469"/>
                        </a:lnTo>
                        <a:lnTo>
                          <a:pt x="44005" y="117702"/>
                        </a:lnTo>
                        <a:lnTo>
                          <a:pt x="36759" y="115405"/>
                        </a:lnTo>
                        <a:lnTo>
                          <a:pt x="29867" y="111870"/>
                        </a:lnTo>
                        <a:lnTo>
                          <a:pt x="23505" y="107452"/>
                        </a:lnTo>
                        <a:lnTo>
                          <a:pt x="17673" y="102326"/>
                        </a:lnTo>
                        <a:lnTo>
                          <a:pt x="12547" y="96671"/>
                        </a:lnTo>
                        <a:lnTo>
                          <a:pt x="8129" y="90309"/>
                        </a:lnTo>
                        <a:lnTo>
                          <a:pt x="4771" y="83416"/>
                        </a:lnTo>
                        <a:lnTo>
                          <a:pt x="2120" y="75817"/>
                        </a:lnTo>
                        <a:lnTo>
                          <a:pt x="706" y="68041"/>
                        </a:lnTo>
                        <a:lnTo>
                          <a:pt x="0" y="59911"/>
                        </a:lnTo>
                        <a:lnTo>
                          <a:pt x="706" y="51782"/>
                        </a:lnTo>
                        <a:lnTo>
                          <a:pt x="2120" y="44005"/>
                        </a:lnTo>
                        <a:lnTo>
                          <a:pt x="4771" y="36759"/>
                        </a:lnTo>
                        <a:lnTo>
                          <a:pt x="8129" y="29690"/>
                        </a:lnTo>
                        <a:lnTo>
                          <a:pt x="12547" y="23328"/>
                        </a:lnTo>
                        <a:lnTo>
                          <a:pt x="17673" y="17496"/>
                        </a:lnTo>
                        <a:lnTo>
                          <a:pt x="23505" y="12371"/>
                        </a:lnTo>
                        <a:lnTo>
                          <a:pt x="29867" y="8129"/>
                        </a:lnTo>
                        <a:lnTo>
                          <a:pt x="36759" y="4771"/>
                        </a:lnTo>
                        <a:lnTo>
                          <a:pt x="44005" y="2120"/>
                        </a:lnTo>
                        <a:lnTo>
                          <a:pt x="51958" y="353"/>
                        </a:lnTo>
                        <a:lnTo>
                          <a:pt x="59911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33" tIns="45700" rIns="91433" bIns="45700" anchor="t" anchorCtr="0">
                    <a:noAutofit/>
                  </a:bodyPr>
                  <a:lstStyle/>
                  <a:p>
                    <a:endParaRPr sz="1867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9" name="Google Shape;249;p39"/>
                  <p:cNvSpPr/>
                  <p:nvPr/>
                </p:nvSpPr>
                <p:spPr>
                  <a:xfrm>
                    <a:off x="922" y="2506"/>
                    <a:ext cx="300" cy="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120000" extrusionOk="0">
                        <a:moveTo>
                          <a:pt x="59911" y="46656"/>
                        </a:moveTo>
                        <a:lnTo>
                          <a:pt x="56377" y="47187"/>
                        </a:lnTo>
                        <a:lnTo>
                          <a:pt x="53195" y="48600"/>
                        </a:lnTo>
                        <a:lnTo>
                          <a:pt x="50544" y="50544"/>
                        </a:lnTo>
                        <a:lnTo>
                          <a:pt x="48247" y="53195"/>
                        </a:lnTo>
                        <a:lnTo>
                          <a:pt x="46833" y="56553"/>
                        </a:lnTo>
                        <a:lnTo>
                          <a:pt x="46480" y="60088"/>
                        </a:lnTo>
                        <a:lnTo>
                          <a:pt x="46833" y="63622"/>
                        </a:lnTo>
                        <a:lnTo>
                          <a:pt x="48247" y="66804"/>
                        </a:lnTo>
                        <a:lnTo>
                          <a:pt x="50544" y="69455"/>
                        </a:lnTo>
                        <a:lnTo>
                          <a:pt x="53195" y="71752"/>
                        </a:lnTo>
                        <a:lnTo>
                          <a:pt x="56377" y="72989"/>
                        </a:lnTo>
                        <a:lnTo>
                          <a:pt x="59911" y="73519"/>
                        </a:lnTo>
                        <a:lnTo>
                          <a:pt x="63622" y="72989"/>
                        </a:lnTo>
                        <a:lnTo>
                          <a:pt x="66804" y="71752"/>
                        </a:lnTo>
                        <a:lnTo>
                          <a:pt x="69455" y="69455"/>
                        </a:lnTo>
                        <a:lnTo>
                          <a:pt x="71575" y="66804"/>
                        </a:lnTo>
                        <a:lnTo>
                          <a:pt x="72989" y="63622"/>
                        </a:lnTo>
                        <a:lnTo>
                          <a:pt x="73343" y="60088"/>
                        </a:lnTo>
                        <a:lnTo>
                          <a:pt x="72989" y="56553"/>
                        </a:lnTo>
                        <a:lnTo>
                          <a:pt x="71575" y="53195"/>
                        </a:lnTo>
                        <a:lnTo>
                          <a:pt x="69455" y="50544"/>
                        </a:lnTo>
                        <a:lnTo>
                          <a:pt x="66804" y="48600"/>
                        </a:lnTo>
                        <a:lnTo>
                          <a:pt x="63622" y="47187"/>
                        </a:lnTo>
                        <a:lnTo>
                          <a:pt x="59911" y="46656"/>
                        </a:lnTo>
                        <a:close/>
                        <a:moveTo>
                          <a:pt x="59911" y="0"/>
                        </a:moveTo>
                        <a:lnTo>
                          <a:pt x="68041" y="706"/>
                        </a:lnTo>
                        <a:lnTo>
                          <a:pt x="75817" y="2297"/>
                        </a:lnTo>
                        <a:lnTo>
                          <a:pt x="83416" y="4771"/>
                        </a:lnTo>
                        <a:lnTo>
                          <a:pt x="90309" y="8129"/>
                        </a:lnTo>
                        <a:lnTo>
                          <a:pt x="96671" y="12724"/>
                        </a:lnTo>
                        <a:lnTo>
                          <a:pt x="102326" y="17496"/>
                        </a:lnTo>
                        <a:lnTo>
                          <a:pt x="107452" y="23505"/>
                        </a:lnTo>
                        <a:lnTo>
                          <a:pt x="111870" y="29867"/>
                        </a:lnTo>
                        <a:lnTo>
                          <a:pt x="115405" y="36759"/>
                        </a:lnTo>
                        <a:lnTo>
                          <a:pt x="117702" y="44005"/>
                        </a:lnTo>
                        <a:lnTo>
                          <a:pt x="119469" y="51958"/>
                        </a:lnTo>
                        <a:lnTo>
                          <a:pt x="120000" y="60088"/>
                        </a:lnTo>
                        <a:lnTo>
                          <a:pt x="119469" y="68217"/>
                        </a:lnTo>
                        <a:lnTo>
                          <a:pt x="117702" y="75994"/>
                        </a:lnTo>
                        <a:lnTo>
                          <a:pt x="115405" y="83416"/>
                        </a:lnTo>
                        <a:lnTo>
                          <a:pt x="111870" y="90309"/>
                        </a:lnTo>
                        <a:lnTo>
                          <a:pt x="107452" y="96848"/>
                        </a:lnTo>
                        <a:lnTo>
                          <a:pt x="102326" y="102503"/>
                        </a:lnTo>
                        <a:lnTo>
                          <a:pt x="96671" y="107628"/>
                        </a:lnTo>
                        <a:lnTo>
                          <a:pt x="90309" y="111870"/>
                        </a:lnTo>
                        <a:lnTo>
                          <a:pt x="83416" y="115405"/>
                        </a:lnTo>
                        <a:lnTo>
                          <a:pt x="75817" y="118055"/>
                        </a:lnTo>
                        <a:lnTo>
                          <a:pt x="68041" y="119646"/>
                        </a:lnTo>
                        <a:lnTo>
                          <a:pt x="59911" y="120000"/>
                        </a:lnTo>
                        <a:lnTo>
                          <a:pt x="51782" y="119646"/>
                        </a:lnTo>
                        <a:lnTo>
                          <a:pt x="44005" y="118055"/>
                        </a:lnTo>
                        <a:lnTo>
                          <a:pt x="36759" y="115405"/>
                        </a:lnTo>
                        <a:lnTo>
                          <a:pt x="29690" y="111870"/>
                        </a:lnTo>
                        <a:lnTo>
                          <a:pt x="23328" y="107628"/>
                        </a:lnTo>
                        <a:lnTo>
                          <a:pt x="17496" y="102503"/>
                        </a:lnTo>
                        <a:lnTo>
                          <a:pt x="12371" y="96848"/>
                        </a:lnTo>
                        <a:lnTo>
                          <a:pt x="8129" y="90309"/>
                        </a:lnTo>
                        <a:lnTo>
                          <a:pt x="4771" y="83416"/>
                        </a:lnTo>
                        <a:lnTo>
                          <a:pt x="2120" y="75994"/>
                        </a:lnTo>
                        <a:lnTo>
                          <a:pt x="353" y="68217"/>
                        </a:lnTo>
                        <a:lnTo>
                          <a:pt x="0" y="60088"/>
                        </a:lnTo>
                        <a:lnTo>
                          <a:pt x="353" y="51958"/>
                        </a:lnTo>
                        <a:lnTo>
                          <a:pt x="2120" y="44005"/>
                        </a:lnTo>
                        <a:lnTo>
                          <a:pt x="4771" y="36759"/>
                        </a:lnTo>
                        <a:lnTo>
                          <a:pt x="8129" y="29867"/>
                        </a:lnTo>
                        <a:lnTo>
                          <a:pt x="12371" y="23505"/>
                        </a:lnTo>
                        <a:lnTo>
                          <a:pt x="17496" y="17496"/>
                        </a:lnTo>
                        <a:lnTo>
                          <a:pt x="23328" y="12724"/>
                        </a:lnTo>
                        <a:lnTo>
                          <a:pt x="29690" y="8129"/>
                        </a:lnTo>
                        <a:lnTo>
                          <a:pt x="36759" y="4771"/>
                        </a:lnTo>
                        <a:lnTo>
                          <a:pt x="44005" y="2297"/>
                        </a:lnTo>
                        <a:lnTo>
                          <a:pt x="51782" y="706"/>
                        </a:lnTo>
                        <a:lnTo>
                          <a:pt x="59911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33" tIns="45700" rIns="91433" bIns="45700" anchor="t" anchorCtr="0">
                    <a:noAutofit/>
                  </a:bodyPr>
                  <a:lstStyle/>
                  <a:p>
                    <a:endParaRPr sz="1867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0" name="Google Shape;250;p39"/>
                  <p:cNvSpPr/>
                  <p:nvPr/>
                </p:nvSpPr>
                <p:spPr>
                  <a:xfrm>
                    <a:off x="1546" y="2506"/>
                    <a:ext cx="300" cy="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120000" extrusionOk="0">
                        <a:moveTo>
                          <a:pt x="59911" y="46656"/>
                        </a:moveTo>
                        <a:lnTo>
                          <a:pt x="56553" y="47187"/>
                        </a:lnTo>
                        <a:lnTo>
                          <a:pt x="53195" y="48600"/>
                        </a:lnTo>
                        <a:lnTo>
                          <a:pt x="50544" y="50544"/>
                        </a:lnTo>
                        <a:lnTo>
                          <a:pt x="48424" y="53195"/>
                        </a:lnTo>
                        <a:lnTo>
                          <a:pt x="47187" y="56553"/>
                        </a:lnTo>
                        <a:lnTo>
                          <a:pt x="46480" y="60088"/>
                        </a:lnTo>
                        <a:lnTo>
                          <a:pt x="47187" y="63622"/>
                        </a:lnTo>
                        <a:lnTo>
                          <a:pt x="48424" y="66804"/>
                        </a:lnTo>
                        <a:lnTo>
                          <a:pt x="50544" y="69455"/>
                        </a:lnTo>
                        <a:lnTo>
                          <a:pt x="53195" y="71752"/>
                        </a:lnTo>
                        <a:lnTo>
                          <a:pt x="56553" y="72989"/>
                        </a:lnTo>
                        <a:lnTo>
                          <a:pt x="59911" y="73519"/>
                        </a:lnTo>
                        <a:lnTo>
                          <a:pt x="63622" y="72989"/>
                        </a:lnTo>
                        <a:lnTo>
                          <a:pt x="66804" y="71752"/>
                        </a:lnTo>
                        <a:lnTo>
                          <a:pt x="69455" y="69455"/>
                        </a:lnTo>
                        <a:lnTo>
                          <a:pt x="71752" y="66804"/>
                        </a:lnTo>
                        <a:lnTo>
                          <a:pt x="72989" y="63622"/>
                        </a:lnTo>
                        <a:lnTo>
                          <a:pt x="73696" y="60088"/>
                        </a:lnTo>
                        <a:lnTo>
                          <a:pt x="72989" y="56553"/>
                        </a:lnTo>
                        <a:lnTo>
                          <a:pt x="71752" y="53195"/>
                        </a:lnTo>
                        <a:lnTo>
                          <a:pt x="69455" y="50544"/>
                        </a:lnTo>
                        <a:lnTo>
                          <a:pt x="66804" y="48600"/>
                        </a:lnTo>
                        <a:lnTo>
                          <a:pt x="63622" y="47187"/>
                        </a:lnTo>
                        <a:lnTo>
                          <a:pt x="59911" y="46656"/>
                        </a:lnTo>
                        <a:close/>
                        <a:moveTo>
                          <a:pt x="59911" y="0"/>
                        </a:moveTo>
                        <a:lnTo>
                          <a:pt x="68041" y="706"/>
                        </a:lnTo>
                        <a:lnTo>
                          <a:pt x="75994" y="2297"/>
                        </a:lnTo>
                        <a:lnTo>
                          <a:pt x="83416" y="4771"/>
                        </a:lnTo>
                        <a:lnTo>
                          <a:pt x="90309" y="8129"/>
                        </a:lnTo>
                        <a:lnTo>
                          <a:pt x="96671" y="12724"/>
                        </a:lnTo>
                        <a:lnTo>
                          <a:pt x="102503" y="17496"/>
                        </a:lnTo>
                        <a:lnTo>
                          <a:pt x="107628" y="23505"/>
                        </a:lnTo>
                        <a:lnTo>
                          <a:pt x="111870" y="29867"/>
                        </a:lnTo>
                        <a:lnTo>
                          <a:pt x="115405" y="36759"/>
                        </a:lnTo>
                        <a:lnTo>
                          <a:pt x="117879" y="44005"/>
                        </a:lnTo>
                        <a:lnTo>
                          <a:pt x="119469" y="51958"/>
                        </a:lnTo>
                        <a:lnTo>
                          <a:pt x="120000" y="60088"/>
                        </a:lnTo>
                        <a:lnTo>
                          <a:pt x="119469" y="68217"/>
                        </a:lnTo>
                        <a:lnTo>
                          <a:pt x="117879" y="75994"/>
                        </a:lnTo>
                        <a:lnTo>
                          <a:pt x="115405" y="83416"/>
                        </a:lnTo>
                        <a:lnTo>
                          <a:pt x="111870" y="90309"/>
                        </a:lnTo>
                        <a:lnTo>
                          <a:pt x="107628" y="96848"/>
                        </a:lnTo>
                        <a:lnTo>
                          <a:pt x="102503" y="102503"/>
                        </a:lnTo>
                        <a:lnTo>
                          <a:pt x="96671" y="107628"/>
                        </a:lnTo>
                        <a:lnTo>
                          <a:pt x="90309" y="111870"/>
                        </a:lnTo>
                        <a:lnTo>
                          <a:pt x="83416" y="115405"/>
                        </a:lnTo>
                        <a:lnTo>
                          <a:pt x="75994" y="118055"/>
                        </a:lnTo>
                        <a:lnTo>
                          <a:pt x="68041" y="119646"/>
                        </a:lnTo>
                        <a:lnTo>
                          <a:pt x="59911" y="120000"/>
                        </a:lnTo>
                        <a:lnTo>
                          <a:pt x="51958" y="119646"/>
                        </a:lnTo>
                        <a:lnTo>
                          <a:pt x="44005" y="118055"/>
                        </a:lnTo>
                        <a:lnTo>
                          <a:pt x="36759" y="115405"/>
                        </a:lnTo>
                        <a:lnTo>
                          <a:pt x="29867" y="111870"/>
                        </a:lnTo>
                        <a:lnTo>
                          <a:pt x="23505" y="107628"/>
                        </a:lnTo>
                        <a:lnTo>
                          <a:pt x="17673" y="102503"/>
                        </a:lnTo>
                        <a:lnTo>
                          <a:pt x="12547" y="96848"/>
                        </a:lnTo>
                        <a:lnTo>
                          <a:pt x="8129" y="90309"/>
                        </a:lnTo>
                        <a:lnTo>
                          <a:pt x="4771" y="83416"/>
                        </a:lnTo>
                        <a:lnTo>
                          <a:pt x="2120" y="75994"/>
                        </a:lnTo>
                        <a:lnTo>
                          <a:pt x="706" y="68217"/>
                        </a:lnTo>
                        <a:lnTo>
                          <a:pt x="0" y="60088"/>
                        </a:lnTo>
                        <a:lnTo>
                          <a:pt x="706" y="51958"/>
                        </a:lnTo>
                        <a:lnTo>
                          <a:pt x="2120" y="44005"/>
                        </a:lnTo>
                        <a:lnTo>
                          <a:pt x="4771" y="36759"/>
                        </a:lnTo>
                        <a:lnTo>
                          <a:pt x="8129" y="29867"/>
                        </a:lnTo>
                        <a:lnTo>
                          <a:pt x="12547" y="23505"/>
                        </a:lnTo>
                        <a:lnTo>
                          <a:pt x="17673" y="17496"/>
                        </a:lnTo>
                        <a:lnTo>
                          <a:pt x="23505" y="12724"/>
                        </a:lnTo>
                        <a:lnTo>
                          <a:pt x="29867" y="8129"/>
                        </a:lnTo>
                        <a:lnTo>
                          <a:pt x="36759" y="4771"/>
                        </a:lnTo>
                        <a:lnTo>
                          <a:pt x="44005" y="2297"/>
                        </a:lnTo>
                        <a:lnTo>
                          <a:pt x="51958" y="706"/>
                        </a:lnTo>
                        <a:lnTo>
                          <a:pt x="59911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33" tIns="45700" rIns="91433" bIns="45700" anchor="t" anchorCtr="0">
                    <a:noAutofit/>
                  </a:bodyPr>
                  <a:lstStyle/>
                  <a:p>
                    <a:endParaRPr sz="1867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1" name="Google Shape;251;p39"/>
                  <p:cNvSpPr/>
                  <p:nvPr/>
                </p:nvSpPr>
                <p:spPr>
                  <a:xfrm>
                    <a:off x="922" y="2922"/>
                    <a:ext cx="300" cy="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120000" extrusionOk="0">
                        <a:moveTo>
                          <a:pt x="59911" y="46371"/>
                        </a:moveTo>
                        <a:lnTo>
                          <a:pt x="56377" y="46902"/>
                        </a:lnTo>
                        <a:lnTo>
                          <a:pt x="53195" y="48318"/>
                        </a:lnTo>
                        <a:lnTo>
                          <a:pt x="50544" y="50265"/>
                        </a:lnTo>
                        <a:lnTo>
                          <a:pt x="48247" y="53097"/>
                        </a:lnTo>
                        <a:lnTo>
                          <a:pt x="46833" y="56460"/>
                        </a:lnTo>
                        <a:lnTo>
                          <a:pt x="46480" y="59823"/>
                        </a:lnTo>
                        <a:lnTo>
                          <a:pt x="46833" y="63539"/>
                        </a:lnTo>
                        <a:lnTo>
                          <a:pt x="48247" y="66548"/>
                        </a:lnTo>
                        <a:lnTo>
                          <a:pt x="50544" y="69557"/>
                        </a:lnTo>
                        <a:lnTo>
                          <a:pt x="53195" y="71504"/>
                        </a:lnTo>
                        <a:lnTo>
                          <a:pt x="56377" y="72920"/>
                        </a:lnTo>
                        <a:lnTo>
                          <a:pt x="59911" y="73451"/>
                        </a:lnTo>
                        <a:lnTo>
                          <a:pt x="63622" y="72920"/>
                        </a:lnTo>
                        <a:lnTo>
                          <a:pt x="66804" y="71504"/>
                        </a:lnTo>
                        <a:lnTo>
                          <a:pt x="69455" y="69557"/>
                        </a:lnTo>
                        <a:lnTo>
                          <a:pt x="71575" y="66548"/>
                        </a:lnTo>
                        <a:lnTo>
                          <a:pt x="72989" y="63539"/>
                        </a:lnTo>
                        <a:lnTo>
                          <a:pt x="73343" y="59823"/>
                        </a:lnTo>
                        <a:lnTo>
                          <a:pt x="72989" y="56460"/>
                        </a:lnTo>
                        <a:lnTo>
                          <a:pt x="71575" y="53097"/>
                        </a:lnTo>
                        <a:lnTo>
                          <a:pt x="69455" y="50265"/>
                        </a:lnTo>
                        <a:lnTo>
                          <a:pt x="66804" y="48318"/>
                        </a:lnTo>
                        <a:lnTo>
                          <a:pt x="63622" y="46902"/>
                        </a:lnTo>
                        <a:lnTo>
                          <a:pt x="59911" y="46371"/>
                        </a:lnTo>
                        <a:close/>
                        <a:moveTo>
                          <a:pt x="59911" y="0"/>
                        </a:moveTo>
                        <a:lnTo>
                          <a:pt x="68041" y="353"/>
                        </a:lnTo>
                        <a:lnTo>
                          <a:pt x="75817" y="1946"/>
                        </a:lnTo>
                        <a:lnTo>
                          <a:pt x="83416" y="4601"/>
                        </a:lnTo>
                        <a:lnTo>
                          <a:pt x="90309" y="8141"/>
                        </a:lnTo>
                        <a:lnTo>
                          <a:pt x="96671" y="12389"/>
                        </a:lnTo>
                        <a:lnTo>
                          <a:pt x="102326" y="17522"/>
                        </a:lnTo>
                        <a:lnTo>
                          <a:pt x="107452" y="23185"/>
                        </a:lnTo>
                        <a:lnTo>
                          <a:pt x="111870" y="29734"/>
                        </a:lnTo>
                        <a:lnTo>
                          <a:pt x="115405" y="36637"/>
                        </a:lnTo>
                        <a:lnTo>
                          <a:pt x="117702" y="44070"/>
                        </a:lnTo>
                        <a:lnTo>
                          <a:pt x="119469" y="51681"/>
                        </a:lnTo>
                        <a:lnTo>
                          <a:pt x="120000" y="59823"/>
                        </a:lnTo>
                        <a:lnTo>
                          <a:pt x="119469" y="68141"/>
                        </a:lnTo>
                        <a:lnTo>
                          <a:pt x="117702" y="75752"/>
                        </a:lnTo>
                        <a:lnTo>
                          <a:pt x="115405" y="83362"/>
                        </a:lnTo>
                        <a:lnTo>
                          <a:pt x="111870" y="90265"/>
                        </a:lnTo>
                        <a:lnTo>
                          <a:pt x="107452" y="96637"/>
                        </a:lnTo>
                        <a:lnTo>
                          <a:pt x="102326" y="102300"/>
                        </a:lnTo>
                        <a:lnTo>
                          <a:pt x="96671" y="107433"/>
                        </a:lnTo>
                        <a:lnTo>
                          <a:pt x="90309" y="111681"/>
                        </a:lnTo>
                        <a:lnTo>
                          <a:pt x="83416" y="115221"/>
                        </a:lnTo>
                        <a:lnTo>
                          <a:pt x="75817" y="117876"/>
                        </a:lnTo>
                        <a:lnTo>
                          <a:pt x="68041" y="119469"/>
                        </a:lnTo>
                        <a:lnTo>
                          <a:pt x="59911" y="120000"/>
                        </a:lnTo>
                        <a:lnTo>
                          <a:pt x="51782" y="119469"/>
                        </a:lnTo>
                        <a:lnTo>
                          <a:pt x="44005" y="117876"/>
                        </a:lnTo>
                        <a:lnTo>
                          <a:pt x="36759" y="115221"/>
                        </a:lnTo>
                        <a:lnTo>
                          <a:pt x="29690" y="111681"/>
                        </a:lnTo>
                        <a:lnTo>
                          <a:pt x="23328" y="107433"/>
                        </a:lnTo>
                        <a:lnTo>
                          <a:pt x="17496" y="102300"/>
                        </a:lnTo>
                        <a:lnTo>
                          <a:pt x="12371" y="96637"/>
                        </a:lnTo>
                        <a:lnTo>
                          <a:pt x="8129" y="90265"/>
                        </a:lnTo>
                        <a:lnTo>
                          <a:pt x="4771" y="83362"/>
                        </a:lnTo>
                        <a:lnTo>
                          <a:pt x="2120" y="75752"/>
                        </a:lnTo>
                        <a:lnTo>
                          <a:pt x="353" y="68141"/>
                        </a:lnTo>
                        <a:lnTo>
                          <a:pt x="0" y="59823"/>
                        </a:lnTo>
                        <a:lnTo>
                          <a:pt x="353" y="51681"/>
                        </a:lnTo>
                        <a:lnTo>
                          <a:pt x="2120" y="44070"/>
                        </a:lnTo>
                        <a:lnTo>
                          <a:pt x="4771" y="36637"/>
                        </a:lnTo>
                        <a:lnTo>
                          <a:pt x="8129" y="29734"/>
                        </a:lnTo>
                        <a:lnTo>
                          <a:pt x="12371" y="23185"/>
                        </a:lnTo>
                        <a:lnTo>
                          <a:pt x="17496" y="17522"/>
                        </a:lnTo>
                        <a:lnTo>
                          <a:pt x="23328" y="12389"/>
                        </a:lnTo>
                        <a:lnTo>
                          <a:pt x="29690" y="8141"/>
                        </a:lnTo>
                        <a:lnTo>
                          <a:pt x="36759" y="4601"/>
                        </a:lnTo>
                        <a:lnTo>
                          <a:pt x="44005" y="1946"/>
                        </a:lnTo>
                        <a:lnTo>
                          <a:pt x="51782" y="353"/>
                        </a:lnTo>
                        <a:lnTo>
                          <a:pt x="59911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33" tIns="45700" rIns="91433" bIns="45700" anchor="t" anchorCtr="0">
                    <a:noAutofit/>
                  </a:bodyPr>
                  <a:lstStyle/>
                  <a:p>
                    <a:endParaRPr sz="1867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2" name="Google Shape;252;p39"/>
                  <p:cNvSpPr/>
                  <p:nvPr/>
                </p:nvSpPr>
                <p:spPr>
                  <a:xfrm>
                    <a:off x="1546" y="2922"/>
                    <a:ext cx="300" cy="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120000" extrusionOk="0">
                        <a:moveTo>
                          <a:pt x="59911" y="46371"/>
                        </a:moveTo>
                        <a:lnTo>
                          <a:pt x="56553" y="46902"/>
                        </a:lnTo>
                        <a:lnTo>
                          <a:pt x="53195" y="48318"/>
                        </a:lnTo>
                        <a:lnTo>
                          <a:pt x="50544" y="50265"/>
                        </a:lnTo>
                        <a:lnTo>
                          <a:pt x="48424" y="53097"/>
                        </a:lnTo>
                        <a:lnTo>
                          <a:pt x="47187" y="56460"/>
                        </a:lnTo>
                        <a:lnTo>
                          <a:pt x="46480" y="59823"/>
                        </a:lnTo>
                        <a:lnTo>
                          <a:pt x="47187" y="63539"/>
                        </a:lnTo>
                        <a:lnTo>
                          <a:pt x="48424" y="66548"/>
                        </a:lnTo>
                        <a:lnTo>
                          <a:pt x="50544" y="69557"/>
                        </a:lnTo>
                        <a:lnTo>
                          <a:pt x="53195" y="71504"/>
                        </a:lnTo>
                        <a:lnTo>
                          <a:pt x="56553" y="72920"/>
                        </a:lnTo>
                        <a:lnTo>
                          <a:pt x="59911" y="73451"/>
                        </a:lnTo>
                        <a:lnTo>
                          <a:pt x="63622" y="72920"/>
                        </a:lnTo>
                        <a:lnTo>
                          <a:pt x="66804" y="71504"/>
                        </a:lnTo>
                        <a:lnTo>
                          <a:pt x="69455" y="69557"/>
                        </a:lnTo>
                        <a:lnTo>
                          <a:pt x="71752" y="66548"/>
                        </a:lnTo>
                        <a:lnTo>
                          <a:pt x="72989" y="63539"/>
                        </a:lnTo>
                        <a:lnTo>
                          <a:pt x="73696" y="59823"/>
                        </a:lnTo>
                        <a:lnTo>
                          <a:pt x="72989" y="56460"/>
                        </a:lnTo>
                        <a:lnTo>
                          <a:pt x="71752" y="53097"/>
                        </a:lnTo>
                        <a:lnTo>
                          <a:pt x="69455" y="50265"/>
                        </a:lnTo>
                        <a:lnTo>
                          <a:pt x="66804" y="48318"/>
                        </a:lnTo>
                        <a:lnTo>
                          <a:pt x="63622" y="46902"/>
                        </a:lnTo>
                        <a:lnTo>
                          <a:pt x="59911" y="46371"/>
                        </a:lnTo>
                        <a:close/>
                        <a:moveTo>
                          <a:pt x="59911" y="0"/>
                        </a:moveTo>
                        <a:lnTo>
                          <a:pt x="68041" y="353"/>
                        </a:lnTo>
                        <a:lnTo>
                          <a:pt x="75994" y="1946"/>
                        </a:lnTo>
                        <a:lnTo>
                          <a:pt x="83416" y="4601"/>
                        </a:lnTo>
                        <a:lnTo>
                          <a:pt x="90309" y="8141"/>
                        </a:lnTo>
                        <a:lnTo>
                          <a:pt x="96671" y="12389"/>
                        </a:lnTo>
                        <a:lnTo>
                          <a:pt x="102503" y="17522"/>
                        </a:lnTo>
                        <a:lnTo>
                          <a:pt x="107628" y="23185"/>
                        </a:lnTo>
                        <a:lnTo>
                          <a:pt x="111870" y="29734"/>
                        </a:lnTo>
                        <a:lnTo>
                          <a:pt x="115405" y="36637"/>
                        </a:lnTo>
                        <a:lnTo>
                          <a:pt x="117879" y="44070"/>
                        </a:lnTo>
                        <a:lnTo>
                          <a:pt x="119469" y="51681"/>
                        </a:lnTo>
                        <a:lnTo>
                          <a:pt x="120000" y="59823"/>
                        </a:lnTo>
                        <a:lnTo>
                          <a:pt x="119469" y="68141"/>
                        </a:lnTo>
                        <a:lnTo>
                          <a:pt x="117879" y="75752"/>
                        </a:lnTo>
                        <a:lnTo>
                          <a:pt x="115405" y="83362"/>
                        </a:lnTo>
                        <a:lnTo>
                          <a:pt x="111870" y="90265"/>
                        </a:lnTo>
                        <a:lnTo>
                          <a:pt x="107628" y="96637"/>
                        </a:lnTo>
                        <a:lnTo>
                          <a:pt x="102503" y="102300"/>
                        </a:lnTo>
                        <a:lnTo>
                          <a:pt x="96671" y="107433"/>
                        </a:lnTo>
                        <a:lnTo>
                          <a:pt x="90309" y="111681"/>
                        </a:lnTo>
                        <a:lnTo>
                          <a:pt x="83416" y="115221"/>
                        </a:lnTo>
                        <a:lnTo>
                          <a:pt x="75994" y="117876"/>
                        </a:lnTo>
                        <a:lnTo>
                          <a:pt x="68041" y="119469"/>
                        </a:lnTo>
                        <a:lnTo>
                          <a:pt x="59911" y="120000"/>
                        </a:lnTo>
                        <a:lnTo>
                          <a:pt x="51958" y="119469"/>
                        </a:lnTo>
                        <a:lnTo>
                          <a:pt x="44005" y="117876"/>
                        </a:lnTo>
                        <a:lnTo>
                          <a:pt x="36759" y="115221"/>
                        </a:lnTo>
                        <a:lnTo>
                          <a:pt x="29867" y="111681"/>
                        </a:lnTo>
                        <a:lnTo>
                          <a:pt x="23505" y="107433"/>
                        </a:lnTo>
                        <a:lnTo>
                          <a:pt x="17673" y="102300"/>
                        </a:lnTo>
                        <a:lnTo>
                          <a:pt x="12547" y="96637"/>
                        </a:lnTo>
                        <a:lnTo>
                          <a:pt x="8129" y="90265"/>
                        </a:lnTo>
                        <a:lnTo>
                          <a:pt x="4771" y="83362"/>
                        </a:lnTo>
                        <a:lnTo>
                          <a:pt x="2120" y="75752"/>
                        </a:lnTo>
                        <a:lnTo>
                          <a:pt x="706" y="68141"/>
                        </a:lnTo>
                        <a:lnTo>
                          <a:pt x="0" y="59823"/>
                        </a:lnTo>
                        <a:lnTo>
                          <a:pt x="706" y="51681"/>
                        </a:lnTo>
                        <a:lnTo>
                          <a:pt x="2120" y="44070"/>
                        </a:lnTo>
                        <a:lnTo>
                          <a:pt x="4771" y="36637"/>
                        </a:lnTo>
                        <a:lnTo>
                          <a:pt x="8129" y="29734"/>
                        </a:lnTo>
                        <a:lnTo>
                          <a:pt x="12547" y="23185"/>
                        </a:lnTo>
                        <a:lnTo>
                          <a:pt x="17673" y="17522"/>
                        </a:lnTo>
                        <a:lnTo>
                          <a:pt x="23505" y="12389"/>
                        </a:lnTo>
                        <a:lnTo>
                          <a:pt x="29867" y="8141"/>
                        </a:lnTo>
                        <a:lnTo>
                          <a:pt x="36759" y="4601"/>
                        </a:lnTo>
                        <a:lnTo>
                          <a:pt x="44005" y="1946"/>
                        </a:lnTo>
                        <a:lnTo>
                          <a:pt x="51958" y="353"/>
                        </a:lnTo>
                        <a:lnTo>
                          <a:pt x="59911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33" tIns="45700" rIns="91433" bIns="45700" anchor="t" anchorCtr="0">
                    <a:noAutofit/>
                  </a:bodyPr>
                  <a:lstStyle/>
                  <a:p>
                    <a:endParaRPr sz="1867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3" name="Google Shape;253;p39"/>
                  <p:cNvSpPr/>
                  <p:nvPr/>
                </p:nvSpPr>
                <p:spPr>
                  <a:xfrm>
                    <a:off x="2141" y="1882"/>
                    <a:ext cx="600" cy="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120000" extrusionOk="0">
                        <a:moveTo>
                          <a:pt x="63626" y="45546"/>
                        </a:moveTo>
                        <a:lnTo>
                          <a:pt x="61081" y="45616"/>
                        </a:lnTo>
                        <a:lnTo>
                          <a:pt x="58536" y="45860"/>
                        </a:lnTo>
                        <a:lnTo>
                          <a:pt x="56246" y="46245"/>
                        </a:lnTo>
                        <a:lnTo>
                          <a:pt x="54209" y="46804"/>
                        </a:lnTo>
                        <a:lnTo>
                          <a:pt x="51919" y="47678"/>
                        </a:lnTo>
                        <a:lnTo>
                          <a:pt x="50010" y="48622"/>
                        </a:lnTo>
                        <a:lnTo>
                          <a:pt x="48738" y="49705"/>
                        </a:lnTo>
                        <a:lnTo>
                          <a:pt x="47720" y="50929"/>
                        </a:lnTo>
                        <a:lnTo>
                          <a:pt x="47211" y="52222"/>
                        </a:lnTo>
                        <a:lnTo>
                          <a:pt x="47083" y="53550"/>
                        </a:lnTo>
                        <a:lnTo>
                          <a:pt x="47592" y="54914"/>
                        </a:lnTo>
                        <a:lnTo>
                          <a:pt x="63626" y="88610"/>
                        </a:lnTo>
                        <a:lnTo>
                          <a:pt x="79660" y="54914"/>
                        </a:lnTo>
                        <a:lnTo>
                          <a:pt x="80169" y="53550"/>
                        </a:lnTo>
                        <a:lnTo>
                          <a:pt x="80169" y="52222"/>
                        </a:lnTo>
                        <a:lnTo>
                          <a:pt x="79533" y="50929"/>
                        </a:lnTo>
                        <a:lnTo>
                          <a:pt x="78642" y="49705"/>
                        </a:lnTo>
                        <a:lnTo>
                          <a:pt x="77115" y="48622"/>
                        </a:lnTo>
                        <a:lnTo>
                          <a:pt x="75461" y="47678"/>
                        </a:lnTo>
                        <a:lnTo>
                          <a:pt x="73170" y="46804"/>
                        </a:lnTo>
                        <a:lnTo>
                          <a:pt x="71007" y="46245"/>
                        </a:lnTo>
                        <a:lnTo>
                          <a:pt x="68844" y="45860"/>
                        </a:lnTo>
                        <a:lnTo>
                          <a:pt x="66299" y="45616"/>
                        </a:lnTo>
                        <a:lnTo>
                          <a:pt x="63626" y="45546"/>
                        </a:lnTo>
                        <a:close/>
                        <a:moveTo>
                          <a:pt x="57645" y="10241"/>
                        </a:moveTo>
                        <a:lnTo>
                          <a:pt x="56755" y="11465"/>
                        </a:lnTo>
                        <a:lnTo>
                          <a:pt x="55609" y="12828"/>
                        </a:lnTo>
                        <a:lnTo>
                          <a:pt x="53955" y="14226"/>
                        </a:lnTo>
                        <a:lnTo>
                          <a:pt x="51792" y="15659"/>
                        </a:lnTo>
                        <a:lnTo>
                          <a:pt x="48992" y="17197"/>
                        </a:lnTo>
                        <a:lnTo>
                          <a:pt x="45683" y="18770"/>
                        </a:lnTo>
                        <a:lnTo>
                          <a:pt x="41484" y="20378"/>
                        </a:lnTo>
                        <a:lnTo>
                          <a:pt x="36776" y="22091"/>
                        </a:lnTo>
                        <a:lnTo>
                          <a:pt x="35121" y="22790"/>
                        </a:lnTo>
                        <a:lnTo>
                          <a:pt x="34103" y="23664"/>
                        </a:lnTo>
                        <a:lnTo>
                          <a:pt x="33594" y="24538"/>
                        </a:lnTo>
                        <a:lnTo>
                          <a:pt x="33594" y="25517"/>
                        </a:lnTo>
                        <a:lnTo>
                          <a:pt x="34358" y="26495"/>
                        </a:lnTo>
                        <a:lnTo>
                          <a:pt x="35630" y="27474"/>
                        </a:lnTo>
                        <a:lnTo>
                          <a:pt x="36521" y="27928"/>
                        </a:lnTo>
                        <a:lnTo>
                          <a:pt x="37539" y="28418"/>
                        </a:lnTo>
                        <a:lnTo>
                          <a:pt x="39066" y="28872"/>
                        </a:lnTo>
                        <a:lnTo>
                          <a:pt x="40848" y="29397"/>
                        </a:lnTo>
                        <a:lnTo>
                          <a:pt x="42884" y="29886"/>
                        </a:lnTo>
                        <a:lnTo>
                          <a:pt x="45302" y="30305"/>
                        </a:lnTo>
                        <a:lnTo>
                          <a:pt x="48229" y="30690"/>
                        </a:lnTo>
                        <a:lnTo>
                          <a:pt x="51537" y="30969"/>
                        </a:lnTo>
                        <a:lnTo>
                          <a:pt x="55482" y="31144"/>
                        </a:lnTo>
                        <a:lnTo>
                          <a:pt x="59681" y="31214"/>
                        </a:lnTo>
                        <a:lnTo>
                          <a:pt x="60445" y="31214"/>
                        </a:lnTo>
                        <a:lnTo>
                          <a:pt x="64262" y="31074"/>
                        </a:lnTo>
                        <a:lnTo>
                          <a:pt x="68080" y="30655"/>
                        </a:lnTo>
                        <a:lnTo>
                          <a:pt x="71770" y="30061"/>
                        </a:lnTo>
                        <a:lnTo>
                          <a:pt x="75079" y="29257"/>
                        </a:lnTo>
                        <a:lnTo>
                          <a:pt x="78260" y="28278"/>
                        </a:lnTo>
                        <a:lnTo>
                          <a:pt x="80933" y="27194"/>
                        </a:lnTo>
                        <a:lnTo>
                          <a:pt x="83351" y="26041"/>
                        </a:lnTo>
                        <a:lnTo>
                          <a:pt x="85132" y="24748"/>
                        </a:lnTo>
                        <a:lnTo>
                          <a:pt x="86150" y="23454"/>
                        </a:lnTo>
                        <a:lnTo>
                          <a:pt x="86532" y="22161"/>
                        </a:lnTo>
                        <a:lnTo>
                          <a:pt x="86405" y="21322"/>
                        </a:lnTo>
                        <a:lnTo>
                          <a:pt x="85768" y="20378"/>
                        </a:lnTo>
                        <a:lnTo>
                          <a:pt x="85005" y="19364"/>
                        </a:lnTo>
                        <a:lnTo>
                          <a:pt x="83605" y="18246"/>
                        </a:lnTo>
                        <a:lnTo>
                          <a:pt x="81823" y="17127"/>
                        </a:lnTo>
                        <a:lnTo>
                          <a:pt x="79787" y="16009"/>
                        </a:lnTo>
                        <a:lnTo>
                          <a:pt x="77115" y="14855"/>
                        </a:lnTo>
                        <a:lnTo>
                          <a:pt x="74188" y="13772"/>
                        </a:lnTo>
                        <a:lnTo>
                          <a:pt x="70752" y="12723"/>
                        </a:lnTo>
                        <a:lnTo>
                          <a:pt x="66935" y="11779"/>
                        </a:lnTo>
                        <a:lnTo>
                          <a:pt x="62481" y="10905"/>
                        </a:lnTo>
                        <a:lnTo>
                          <a:pt x="57645" y="10241"/>
                        </a:lnTo>
                        <a:close/>
                        <a:moveTo>
                          <a:pt x="39448" y="0"/>
                        </a:moveTo>
                        <a:lnTo>
                          <a:pt x="47083" y="69"/>
                        </a:lnTo>
                        <a:lnTo>
                          <a:pt x="54337" y="349"/>
                        </a:lnTo>
                        <a:lnTo>
                          <a:pt x="61208" y="838"/>
                        </a:lnTo>
                        <a:lnTo>
                          <a:pt x="67826" y="1433"/>
                        </a:lnTo>
                        <a:lnTo>
                          <a:pt x="73934" y="2167"/>
                        </a:lnTo>
                        <a:lnTo>
                          <a:pt x="79787" y="3076"/>
                        </a:lnTo>
                        <a:lnTo>
                          <a:pt x="85259" y="4054"/>
                        </a:lnTo>
                        <a:lnTo>
                          <a:pt x="90222" y="5208"/>
                        </a:lnTo>
                        <a:lnTo>
                          <a:pt x="94931" y="6396"/>
                        </a:lnTo>
                        <a:lnTo>
                          <a:pt x="99130" y="7690"/>
                        </a:lnTo>
                        <a:lnTo>
                          <a:pt x="103202" y="9018"/>
                        </a:lnTo>
                        <a:lnTo>
                          <a:pt x="106638" y="10451"/>
                        </a:lnTo>
                        <a:lnTo>
                          <a:pt x="109692" y="11884"/>
                        </a:lnTo>
                        <a:lnTo>
                          <a:pt x="112492" y="13387"/>
                        </a:lnTo>
                        <a:lnTo>
                          <a:pt x="114782" y="14855"/>
                        </a:lnTo>
                        <a:lnTo>
                          <a:pt x="116691" y="16358"/>
                        </a:lnTo>
                        <a:lnTo>
                          <a:pt x="118091" y="17861"/>
                        </a:lnTo>
                        <a:lnTo>
                          <a:pt x="119236" y="19330"/>
                        </a:lnTo>
                        <a:lnTo>
                          <a:pt x="119872" y="20763"/>
                        </a:lnTo>
                        <a:lnTo>
                          <a:pt x="120000" y="22161"/>
                        </a:lnTo>
                        <a:lnTo>
                          <a:pt x="119745" y="23979"/>
                        </a:lnTo>
                        <a:lnTo>
                          <a:pt x="118600" y="25831"/>
                        </a:lnTo>
                        <a:lnTo>
                          <a:pt x="116818" y="27684"/>
                        </a:lnTo>
                        <a:lnTo>
                          <a:pt x="114273" y="29466"/>
                        </a:lnTo>
                        <a:lnTo>
                          <a:pt x="111219" y="31179"/>
                        </a:lnTo>
                        <a:lnTo>
                          <a:pt x="107529" y="32822"/>
                        </a:lnTo>
                        <a:lnTo>
                          <a:pt x="103329" y="34395"/>
                        </a:lnTo>
                        <a:lnTo>
                          <a:pt x="98494" y="35828"/>
                        </a:lnTo>
                        <a:lnTo>
                          <a:pt x="93149" y="37122"/>
                        </a:lnTo>
                        <a:lnTo>
                          <a:pt x="87550" y="38205"/>
                        </a:lnTo>
                        <a:lnTo>
                          <a:pt x="91367" y="38974"/>
                        </a:lnTo>
                        <a:lnTo>
                          <a:pt x="95058" y="39813"/>
                        </a:lnTo>
                        <a:lnTo>
                          <a:pt x="98494" y="40792"/>
                        </a:lnTo>
                        <a:lnTo>
                          <a:pt x="102057" y="42120"/>
                        </a:lnTo>
                        <a:lnTo>
                          <a:pt x="105493" y="43553"/>
                        </a:lnTo>
                        <a:lnTo>
                          <a:pt x="108165" y="45091"/>
                        </a:lnTo>
                        <a:lnTo>
                          <a:pt x="110328" y="46769"/>
                        </a:lnTo>
                        <a:lnTo>
                          <a:pt x="112110" y="48517"/>
                        </a:lnTo>
                        <a:lnTo>
                          <a:pt x="113128" y="50334"/>
                        </a:lnTo>
                        <a:lnTo>
                          <a:pt x="113764" y="52222"/>
                        </a:lnTo>
                        <a:lnTo>
                          <a:pt x="113510" y="54145"/>
                        </a:lnTo>
                        <a:lnTo>
                          <a:pt x="113001" y="56137"/>
                        </a:lnTo>
                        <a:lnTo>
                          <a:pt x="87295" y="109967"/>
                        </a:lnTo>
                        <a:lnTo>
                          <a:pt x="86914" y="110736"/>
                        </a:lnTo>
                        <a:lnTo>
                          <a:pt x="86405" y="111575"/>
                        </a:lnTo>
                        <a:lnTo>
                          <a:pt x="85768" y="112449"/>
                        </a:lnTo>
                        <a:lnTo>
                          <a:pt x="85259" y="113358"/>
                        </a:lnTo>
                        <a:lnTo>
                          <a:pt x="84496" y="114232"/>
                        </a:lnTo>
                        <a:lnTo>
                          <a:pt x="83605" y="115106"/>
                        </a:lnTo>
                        <a:lnTo>
                          <a:pt x="82460" y="115980"/>
                        </a:lnTo>
                        <a:lnTo>
                          <a:pt x="81187" y="116784"/>
                        </a:lnTo>
                        <a:lnTo>
                          <a:pt x="79533" y="117553"/>
                        </a:lnTo>
                        <a:lnTo>
                          <a:pt x="77751" y="118217"/>
                        </a:lnTo>
                        <a:lnTo>
                          <a:pt x="75588" y="118811"/>
                        </a:lnTo>
                        <a:lnTo>
                          <a:pt x="73043" y="119300"/>
                        </a:lnTo>
                        <a:lnTo>
                          <a:pt x="70243" y="119685"/>
                        </a:lnTo>
                        <a:lnTo>
                          <a:pt x="67189" y="119930"/>
                        </a:lnTo>
                        <a:lnTo>
                          <a:pt x="63626" y="120000"/>
                        </a:lnTo>
                        <a:lnTo>
                          <a:pt x="60063" y="119930"/>
                        </a:lnTo>
                        <a:lnTo>
                          <a:pt x="56882" y="119685"/>
                        </a:lnTo>
                        <a:lnTo>
                          <a:pt x="54209" y="119300"/>
                        </a:lnTo>
                        <a:lnTo>
                          <a:pt x="51664" y="118811"/>
                        </a:lnTo>
                        <a:lnTo>
                          <a:pt x="49628" y="118217"/>
                        </a:lnTo>
                        <a:lnTo>
                          <a:pt x="47720" y="117553"/>
                        </a:lnTo>
                        <a:lnTo>
                          <a:pt x="46193" y="116784"/>
                        </a:lnTo>
                        <a:lnTo>
                          <a:pt x="44793" y="115980"/>
                        </a:lnTo>
                        <a:lnTo>
                          <a:pt x="43775" y="115106"/>
                        </a:lnTo>
                        <a:lnTo>
                          <a:pt x="42884" y="114232"/>
                        </a:lnTo>
                        <a:lnTo>
                          <a:pt x="41993" y="113358"/>
                        </a:lnTo>
                        <a:lnTo>
                          <a:pt x="41357" y="112449"/>
                        </a:lnTo>
                        <a:lnTo>
                          <a:pt x="40848" y="111575"/>
                        </a:lnTo>
                        <a:lnTo>
                          <a:pt x="40339" y="110736"/>
                        </a:lnTo>
                        <a:lnTo>
                          <a:pt x="40084" y="109967"/>
                        </a:lnTo>
                        <a:lnTo>
                          <a:pt x="14379" y="56137"/>
                        </a:lnTo>
                        <a:lnTo>
                          <a:pt x="13616" y="54145"/>
                        </a:lnTo>
                        <a:lnTo>
                          <a:pt x="13616" y="52222"/>
                        </a:lnTo>
                        <a:lnTo>
                          <a:pt x="14125" y="50334"/>
                        </a:lnTo>
                        <a:lnTo>
                          <a:pt x="15270" y="48517"/>
                        </a:lnTo>
                        <a:lnTo>
                          <a:pt x="16924" y="46769"/>
                        </a:lnTo>
                        <a:lnTo>
                          <a:pt x="19088" y="45091"/>
                        </a:lnTo>
                        <a:lnTo>
                          <a:pt x="21887" y="43553"/>
                        </a:lnTo>
                        <a:lnTo>
                          <a:pt x="25068" y="42120"/>
                        </a:lnTo>
                        <a:lnTo>
                          <a:pt x="28886" y="40792"/>
                        </a:lnTo>
                        <a:lnTo>
                          <a:pt x="31813" y="39883"/>
                        </a:lnTo>
                        <a:lnTo>
                          <a:pt x="35121" y="39114"/>
                        </a:lnTo>
                        <a:lnTo>
                          <a:pt x="29650" y="38450"/>
                        </a:lnTo>
                        <a:lnTo>
                          <a:pt x="24559" y="37576"/>
                        </a:lnTo>
                        <a:lnTo>
                          <a:pt x="19851" y="36597"/>
                        </a:lnTo>
                        <a:lnTo>
                          <a:pt x="15524" y="35514"/>
                        </a:lnTo>
                        <a:lnTo>
                          <a:pt x="11580" y="34255"/>
                        </a:lnTo>
                        <a:lnTo>
                          <a:pt x="8271" y="32892"/>
                        </a:lnTo>
                        <a:lnTo>
                          <a:pt x="5344" y="31389"/>
                        </a:lnTo>
                        <a:lnTo>
                          <a:pt x="3054" y="29816"/>
                        </a:lnTo>
                        <a:lnTo>
                          <a:pt x="1399" y="28208"/>
                        </a:lnTo>
                        <a:lnTo>
                          <a:pt x="254" y="26600"/>
                        </a:lnTo>
                        <a:lnTo>
                          <a:pt x="0" y="24992"/>
                        </a:lnTo>
                        <a:lnTo>
                          <a:pt x="254" y="23384"/>
                        </a:lnTo>
                        <a:lnTo>
                          <a:pt x="1145" y="21811"/>
                        </a:lnTo>
                        <a:lnTo>
                          <a:pt x="2799" y="20308"/>
                        </a:lnTo>
                        <a:lnTo>
                          <a:pt x="4835" y="18840"/>
                        </a:lnTo>
                        <a:lnTo>
                          <a:pt x="7635" y="17477"/>
                        </a:lnTo>
                        <a:lnTo>
                          <a:pt x="11071" y="16184"/>
                        </a:lnTo>
                        <a:lnTo>
                          <a:pt x="14888" y="14855"/>
                        </a:lnTo>
                        <a:lnTo>
                          <a:pt x="17942" y="13632"/>
                        </a:lnTo>
                        <a:lnTo>
                          <a:pt x="20233" y="12443"/>
                        </a:lnTo>
                        <a:lnTo>
                          <a:pt x="22014" y="11360"/>
                        </a:lnTo>
                        <a:lnTo>
                          <a:pt x="23160" y="10381"/>
                        </a:lnTo>
                        <a:lnTo>
                          <a:pt x="24050" y="9507"/>
                        </a:lnTo>
                        <a:lnTo>
                          <a:pt x="24559" y="8738"/>
                        </a:lnTo>
                        <a:lnTo>
                          <a:pt x="24814" y="8074"/>
                        </a:lnTo>
                        <a:lnTo>
                          <a:pt x="24687" y="7480"/>
                        </a:lnTo>
                        <a:lnTo>
                          <a:pt x="24559" y="7060"/>
                        </a:lnTo>
                        <a:lnTo>
                          <a:pt x="24432" y="6711"/>
                        </a:lnTo>
                        <a:lnTo>
                          <a:pt x="24050" y="6501"/>
                        </a:lnTo>
                        <a:lnTo>
                          <a:pt x="22778" y="5627"/>
                        </a:lnTo>
                        <a:lnTo>
                          <a:pt x="22142" y="4753"/>
                        </a:lnTo>
                        <a:lnTo>
                          <a:pt x="22269" y="3879"/>
                        </a:lnTo>
                        <a:lnTo>
                          <a:pt x="23160" y="2971"/>
                        </a:lnTo>
                        <a:lnTo>
                          <a:pt x="24559" y="2132"/>
                        </a:lnTo>
                        <a:lnTo>
                          <a:pt x="26214" y="1503"/>
                        </a:lnTo>
                        <a:lnTo>
                          <a:pt x="28504" y="978"/>
                        </a:lnTo>
                        <a:lnTo>
                          <a:pt x="30795" y="524"/>
                        </a:lnTo>
                        <a:lnTo>
                          <a:pt x="33594" y="244"/>
                        </a:lnTo>
                        <a:lnTo>
                          <a:pt x="36394" y="34"/>
                        </a:lnTo>
                        <a:lnTo>
                          <a:pt x="39448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33" tIns="45700" rIns="91433" bIns="45700" anchor="t" anchorCtr="0">
                    <a:noAutofit/>
                  </a:bodyPr>
                  <a:lstStyle/>
                  <a:p>
                    <a:endParaRPr sz="1867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54" name="Google Shape;254;p39"/>
              <p:cNvGrpSpPr/>
              <p:nvPr/>
            </p:nvGrpSpPr>
            <p:grpSpPr>
              <a:xfrm>
                <a:off x="4896476" y="1760855"/>
                <a:ext cx="2828657" cy="3707799"/>
                <a:chOff x="4897648" y="2814616"/>
                <a:chExt cx="2828657" cy="3707799"/>
              </a:xfrm>
            </p:grpSpPr>
            <p:grpSp>
              <p:nvGrpSpPr>
                <p:cNvPr id="255" name="Google Shape;255;p39"/>
                <p:cNvGrpSpPr/>
                <p:nvPr/>
              </p:nvGrpSpPr>
              <p:grpSpPr>
                <a:xfrm>
                  <a:off x="6565006" y="5359915"/>
                  <a:ext cx="1161300" cy="1162500"/>
                  <a:chOff x="4476306" y="2443043"/>
                  <a:chExt cx="1161300" cy="1162500"/>
                </a:xfrm>
              </p:grpSpPr>
              <p:sp>
                <p:nvSpPr>
                  <p:cNvPr id="256" name="Google Shape;256;p39"/>
                  <p:cNvSpPr/>
                  <p:nvPr/>
                </p:nvSpPr>
                <p:spPr>
                  <a:xfrm>
                    <a:off x="4476306" y="2443043"/>
                    <a:ext cx="1161300" cy="1162500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>
                    <a:outerShdw blurRad="63500" sx="102000" sy="102000" algn="ctr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33" tIns="45700" rIns="91433" bIns="45700" anchor="ctr" anchorCtr="0">
                    <a:noAutofit/>
                  </a:bodyPr>
                  <a:lstStyle/>
                  <a:p>
                    <a:pPr algn="ctr"/>
                    <a:endParaRPr sz="1867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7" name="Google Shape;257;p39"/>
                  <p:cNvSpPr/>
                  <p:nvPr/>
                </p:nvSpPr>
                <p:spPr>
                  <a:xfrm>
                    <a:off x="4562536" y="2530549"/>
                    <a:ext cx="988800" cy="987600"/>
                  </a:xfrm>
                  <a:prstGeom prst="ellipse">
                    <a:avLst/>
                  </a:prstGeom>
                  <a:solidFill>
                    <a:srgbClr val="30BBF8"/>
                  </a:solidFill>
                  <a:ln>
                    <a:noFill/>
                  </a:ln>
                </p:spPr>
                <p:txBody>
                  <a:bodyPr spcFirstLastPara="1" wrap="square" lIns="91433" tIns="45700" rIns="91433" bIns="45700" anchor="ctr" anchorCtr="0">
                    <a:noAutofit/>
                  </a:bodyPr>
                  <a:lstStyle/>
                  <a:p>
                    <a:pPr algn="ctr"/>
                    <a:endParaRPr sz="1867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58" name="Google Shape;258;p39"/>
                <p:cNvSpPr/>
                <p:nvPr/>
              </p:nvSpPr>
              <p:spPr>
                <a:xfrm>
                  <a:off x="4897648" y="2814616"/>
                  <a:ext cx="306600" cy="40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39738" y="92247"/>
                      </a:moveTo>
                      <a:lnTo>
                        <a:pt x="39738" y="108804"/>
                      </a:lnTo>
                      <a:lnTo>
                        <a:pt x="44484" y="106375"/>
                      </a:lnTo>
                      <a:lnTo>
                        <a:pt x="45350" y="105997"/>
                      </a:lnTo>
                      <a:lnTo>
                        <a:pt x="46341" y="105808"/>
                      </a:lnTo>
                      <a:lnTo>
                        <a:pt x="47331" y="105713"/>
                      </a:lnTo>
                      <a:lnTo>
                        <a:pt x="48321" y="105808"/>
                      </a:lnTo>
                      <a:lnTo>
                        <a:pt x="49270" y="105997"/>
                      </a:lnTo>
                      <a:lnTo>
                        <a:pt x="50137" y="106375"/>
                      </a:lnTo>
                      <a:lnTo>
                        <a:pt x="54883" y="108804"/>
                      </a:lnTo>
                      <a:lnTo>
                        <a:pt x="54883" y="92247"/>
                      </a:lnTo>
                      <a:lnTo>
                        <a:pt x="50756" y="95116"/>
                      </a:lnTo>
                      <a:lnTo>
                        <a:pt x="50013" y="95558"/>
                      </a:lnTo>
                      <a:lnTo>
                        <a:pt x="49147" y="95873"/>
                      </a:lnTo>
                      <a:lnTo>
                        <a:pt x="48239" y="96094"/>
                      </a:lnTo>
                      <a:lnTo>
                        <a:pt x="47331" y="96126"/>
                      </a:lnTo>
                      <a:lnTo>
                        <a:pt x="46423" y="96094"/>
                      </a:lnTo>
                      <a:lnTo>
                        <a:pt x="45515" y="95873"/>
                      </a:lnTo>
                      <a:lnTo>
                        <a:pt x="44649" y="95558"/>
                      </a:lnTo>
                      <a:lnTo>
                        <a:pt x="43865" y="95116"/>
                      </a:lnTo>
                      <a:lnTo>
                        <a:pt x="39738" y="92247"/>
                      </a:lnTo>
                      <a:close/>
                      <a:moveTo>
                        <a:pt x="47331" y="61371"/>
                      </a:moveTo>
                      <a:lnTo>
                        <a:pt x="43700" y="63926"/>
                      </a:lnTo>
                      <a:lnTo>
                        <a:pt x="42957" y="64336"/>
                      </a:lnTo>
                      <a:lnTo>
                        <a:pt x="42214" y="64683"/>
                      </a:lnTo>
                      <a:lnTo>
                        <a:pt x="41348" y="64904"/>
                      </a:lnTo>
                      <a:lnTo>
                        <a:pt x="40440" y="64967"/>
                      </a:lnTo>
                      <a:lnTo>
                        <a:pt x="35488" y="65124"/>
                      </a:lnTo>
                      <a:lnTo>
                        <a:pt x="35323" y="68877"/>
                      </a:lnTo>
                      <a:lnTo>
                        <a:pt x="35158" y="69571"/>
                      </a:lnTo>
                      <a:lnTo>
                        <a:pt x="34910" y="70233"/>
                      </a:lnTo>
                      <a:lnTo>
                        <a:pt x="34497" y="70833"/>
                      </a:lnTo>
                      <a:lnTo>
                        <a:pt x="33961" y="71369"/>
                      </a:lnTo>
                      <a:lnTo>
                        <a:pt x="30618" y="74144"/>
                      </a:lnTo>
                      <a:lnTo>
                        <a:pt x="33961" y="76919"/>
                      </a:lnTo>
                      <a:lnTo>
                        <a:pt x="34497" y="77487"/>
                      </a:lnTo>
                      <a:lnTo>
                        <a:pt x="34910" y="78086"/>
                      </a:lnTo>
                      <a:lnTo>
                        <a:pt x="35158" y="78717"/>
                      </a:lnTo>
                      <a:lnTo>
                        <a:pt x="35323" y="79411"/>
                      </a:lnTo>
                      <a:lnTo>
                        <a:pt x="35488" y="83195"/>
                      </a:lnTo>
                      <a:lnTo>
                        <a:pt x="40440" y="83321"/>
                      </a:lnTo>
                      <a:lnTo>
                        <a:pt x="41348" y="83448"/>
                      </a:lnTo>
                      <a:lnTo>
                        <a:pt x="42214" y="83637"/>
                      </a:lnTo>
                      <a:lnTo>
                        <a:pt x="42957" y="83952"/>
                      </a:lnTo>
                      <a:lnTo>
                        <a:pt x="43700" y="84394"/>
                      </a:lnTo>
                      <a:lnTo>
                        <a:pt x="47331" y="86917"/>
                      </a:lnTo>
                      <a:lnTo>
                        <a:pt x="50962" y="84394"/>
                      </a:lnTo>
                      <a:lnTo>
                        <a:pt x="51705" y="83952"/>
                      </a:lnTo>
                      <a:lnTo>
                        <a:pt x="52448" y="83637"/>
                      </a:lnTo>
                      <a:lnTo>
                        <a:pt x="53314" y="83448"/>
                      </a:lnTo>
                      <a:lnTo>
                        <a:pt x="54222" y="83321"/>
                      </a:lnTo>
                      <a:lnTo>
                        <a:pt x="59174" y="83195"/>
                      </a:lnTo>
                      <a:lnTo>
                        <a:pt x="59339" y="79411"/>
                      </a:lnTo>
                      <a:lnTo>
                        <a:pt x="59504" y="78717"/>
                      </a:lnTo>
                      <a:lnTo>
                        <a:pt x="59752" y="78086"/>
                      </a:lnTo>
                      <a:lnTo>
                        <a:pt x="60123" y="77487"/>
                      </a:lnTo>
                      <a:lnTo>
                        <a:pt x="60701" y="76919"/>
                      </a:lnTo>
                      <a:lnTo>
                        <a:pt x="64044" y="74144"/>
                      </a:lnTo>
                      <a:lnTo>
                        <a:pt x="60701" y="71369"/>
                      </a:lnTo>
                      <a:lnTo>
                        <a:pt x="60123" y="70833"/>
                      </a:lnTo>
                      <a:lnTo>
                        <a:pt x="59752" y="70233"/>
                      </a:lnTo>
                      <a:lnTo>
                        <a:pt x="59504" y="69571"/>
                      </a:lnTo>
                      <a:lnTo>
                        <a:pt x="59339" y="68877"/>
                      </a:lnTo>
                      <a:lnTo>
                        <a:pt x="59174" y="65124"/>
                      </a:lnTo>
                      <a:lnTo>
                        <a:pt x="54222" y="64967"/>
                      </a:lnTo>
                      <a:lnTo>
                        <a:pt x="53314" y="64904"/>
                      </a:lnTo>
                      <a:lnTo>
                        <a:pt x="52448" y="64683"/>
                      </a:lnTo>
                      <a:lnTo>
                        <a:pt x="51705" y="64336"/>
                      </a:lnTo>
                      <a:lnTo>
                        <a:pt x="50962" y="63926"/>
                      </a:lnTo>
                      <a:lnTo>
                        <a:pt x="47331" y="61371"/>
                      </a:lnTo>
                      <a:close/>
                      <a:moveTo>
                        <a:pt x="91361" y="13308"/>
                      </a:moveTo>
                      <a:lnTo>
                        <a:pt x="91361" y="21855"/>
                      </a:lnTo>
                      <a:lnTo>
                        <a:pt x="102544" y="21855"/>
                      </a:lnTo>
                      <a:lnTo>
                        <a:pt x="91361" y="13308"/>
                      </a:lnTo>
                      <a:close/>
                      <a:moveTo>
                        <a:pt x="10192" y="7789"/>
                      </a:moveTo>
                      <a:lnTo>
                        <a:pt x="10192" y="102496"/>
                      </a:lnTo>
                      <a:lnTo>
                        <a:pt x="29546" y="102496"/>
                      </a:lnTo>
                      <a:lnTo>
                        <a:pt x="29546" y="90764"/>
                      </a:lnTo>
                      <a:lnTo>
                        <a:pt x="28473" y="90512"/>
                      </a:lnTo>
                      <a:lnTo>
                        <a:pt x="27482" y="90070"/>
                      </a:lnTo>
                      <a:lnTo>
                        <a:pt x="26698" y="89471"/>
                      </a:lnTo>
                      <a:lnTo>
                        <a:pt x="26038" y="88777"/>
                      </a:lnTo>
                      <a:lnTo>
                        <a:pt x="25625" y="87989"/>
                      </a:lnTo>
                      <a:lnTo>
                        <a:pt x="25502" y="87106"/>
                      </a:lnTo>
                      <a:lnTo>
                        <a:pt x="25130" y="81177"/>
                      </a:lnTo>
                      <a:lnTo>
                        <a:pt x="19889" y="76825"/>
                      </a:lnTo>
                      <a:lnTo>
                        <a:pt x="19188" y="76131"/>
                      </a:lnTo>
                      <a:lnTo>
                        <a:pt x="18775" y="75342"/>
                      </a:lnTo>
                      <a:lnTo>
                        <a:pt x="18528" y="74554"/>
                      </a:lnTo>
                      <a:lnTo>
                        <a:pt x="18528" y="73734"/>
                      </a:lnTo>
                      <a:lnTo>
                        <a:pt x="18775" y="72946"/>
                      </a:lnTo>
                      <a:lnTo>
                        <a:pt x="19188" y="72220"/>
                      </a:lnTo>
                      <a:lnTo>
                        <a:pt x="19889" y="71526"/>
                      </a:lnTo>
                      <a:lnTo>
                        <a:pt x="25130" y="67111"/>
                      </a:lnTo>
                      <a:lnTo>
                        <a:pt x="25502" y="61182"/>
                      </a:lnTo>
                      <a:lnTo>
                        <a:pt x="25625" y="60362"/>
                      </a:lnTo>
                      <a:lnTo>
                        <a:pt x="25997" y="59574"/>
                      </a:lnTo>
                      <a:lnTo>
                        <a:pt x="26616" y="58880"/>
                      </a:lnTo>
                      <a:lnTo>
                        <a:pt x="27359" y="58344"/>
                      </a:lnTo>
                      <a:lnTo>
                        <a:pt x="28266" y="57902"/>
                      </a:lnTo>
                      <a:lnTo>
                        <a:pt x="29257" y="57587"/>
                      </a:lnTo>
                      <a:lnTo>
                        <a:pt x="30371" y="57461"/>
                      </a:lnTo>
                      <a:lnTo>
                        <a:pt x="38129" y="57208"/>
                      </a:lnTo>
                      <a:lnTo>
                        <a:pt x="43865" y="53172"/>
                      </a:lnTo>
                      <a:lnTo>
                        <a:pt x="44731" y="52667"/>
                      </a:lnTo>
                      <a:lnTo>
                        <a:pt x="45763" y="52352"/>
                      </a:lnTo>
                      <a:lnTo>
                        <a:pt x="46795" y="52194"/>
                      </a:lnTo>
                      <a:lnTo>
                        <a:pt x="47867" y="52194"/>
                      </a:lnTo>
                      <a:lnTo>
                        <a:pt x="48899" y="52352"/>
                      </a:lnTo>
                      <a:lnTo>
                        <a:pt x="49931" y="52667"/>
                      </a:lnTo>
                      <a:lnTo>
                        <a:pt x="50756" y="53172"/>
                      </a:lnTo>
                      <a:lnTo>
                        <a:pt x="56533" y="57208"/>
                      </a:lnTo>
                      <a:lnTo>
                        <a:pt x="64291" y="57461"/>
                      </a:lnTo>
                      <a:lnTo>
                        <a:pt x="65405" y="57587"/>
                      </a:lnTo>
                      <a:lnTo>
                        <a:pt x="66396" y="57902"/>
                      </a:lnTo>
                      <a:lnTo>
                        <a:pt x="67303" y="58344"/>
                      </a:lnTo>
                      <a:lnTo>
                        <a:pt x="68005" y="58880"/>
                      </a:lnTo>
                      <a:lnTo>
                        <a:pt x="68624" y="59574"/>
                      </a:lnTo>
                      <a:lnTo>
                        <a:pt x="69037" y="60362"/>
                      </a:lnTo>
                      <a:lnTo>
                        <a:pt x="69160" y="61182"/>
                      </a:lnTo>
                      <a:lnTo>
                        <a:pt x="69491" y="67111"/>
                      </a:lnTo>
                      <a:lnTo>
                        <a:pt x="74773" y="71526"/>
                      </a:lnTo>
                      <a:lnTo>
                        <a:pt x="75433" y="72220"/>
                      </a:lnTo>
                      <a:lnTo>
                        <a:pt x="75887" y="72946"/>
                      </a:lnTo>
                      <a:lnTo>
                        <a:pt x="76134" y="73734"/>
                      </a:lnTo>
                      <a:lnTo>
                        <a:pt x="76134" y="74554"/>
                      </a:lnTo>
                      <a:lnTo>
                        <a:pt x="75887" y="75342"/>
                      </a:lnTo>
                      <a:lnTo>
                        <a:pt x="75433" y="76131"/>
                      </a:lnTo>
                      <a:lnTo>
                        <a:pt x="74773" y="76825"/>
                      </a:lnTo>
                      <a:lnTo>
                        <a:pt x="69491" y="81177"/>
                      </a:lnTo>
                      <a:lnTo>
                        <a:pt x="69160" y="87106"/>
                      </a:lnTo>
                      <a:lnTo>
                        <a:pt x="68995" y="87989"/>
                      </a:lnTo>
                      <a:lnTo>
                        <a:pt x="68583" y="88777"/>
                      </a:lnTo>
                      <a:lnTo>
                        <a:pt x="67964" y="89471"/>
                      </a:lnTo>
                      <a:lnTo>
                        <a:pt x="67138" y="90070"/>
                      </a:lnTo>
                      <a:lnTo>
                        <a:pt x="66189" y="90512"/>
                      </a:lnTo>
                      <a:lnTo>
                        <a:pt x="65116" y="90764"/>
                      </a:lnTo>
                      <a:lnTo>
                        <a:pt x="65116" y="102496"/>
                      </a:lnTo>
                      <a:lnTo>
                        <a:pt x="109807" y="102496"/>
                      </a:lnTo>
                      <a:lnTo>
                        <a:pt x="109807" y="29708"/>
                      </a:lnTo>
                      <a:lnTo>
                        <a:pt x="86203" y="29708"/>
                      </a:lnTo>
                      <a:lnTo>
                        <a:pt x="85089" y="29582"/>
                      </a:lnTo>
                      <a:lnTo>
                        <a:pt x="83975" y="29298"/>
                      </a:lnTo>
                      <a:lnTo>
                        <a:pt x="83026" y="28825"/>
                      </a:lnTo>
                      <a:lnTo>
                        <a:pt x="82242" y="28226"/>
                      </a:lnTo>
                      <a:lnTo>
                        <a:pt x="81623" y="27500"/>
                      </a:lnTo>
                      <a:lnTo>
                        <a:pt x="81251" y="26649"/>
                      </a:lnTo>
                      <a:lnTo>
                        <a:pt x="81086" y="25797"/>
                      </a:lnTo>
                      <a:lnTo>
                        <a:pt x="81086" y="7789"/>
                      </a:lnTo>
                      <a:lnTo>
                        <a:pt x="10192" y="7789"/>
                      </a:lnTo>
                      <a:close/>
                      <a:moveTo>
                        <a:pt x="5075" y="0"/>
                      </a:moveTo>
                      <a:lnTo>
                        <a:pt x="86203" y="0"/>
                      </a:lnTo>
                      <a:lnTo>
                        <a:pt x="87235" y="63"/>
                      </a:lnTo>
                      <a:lnTo>
                        <a:pt x="88184" y="283"/>
                      </a:lnTo>
                      <a:lnTo>
                        <a:pt x="89050" y="630"/>
                      </a:lnTo>
                      <a:lnTo>
                        <a:pt x="89876" y="1135"/>
                      </a:lnTo>
                      <a:lnTo>
                        <a:pt x="118514" y="22990"/>
                      </a:lnTo>
                      <a:lnTo>
                        <a:pt x="119133" y="23621"/>
                      </a:lnTo>
                      <a:lnTo>
                        <a:pt x="119628" y="24283"/>
                      </a:lnTo>
                      <a:lnTo>
                        <a:pt x="119917" y="25009"/>
                      </a:lnTo>
                      <a:lnTo>
                        <a:pt x="120000" y="25797"/>
                      </a:lnTo>
                      <a:lnTo>
                        <a:pt x="120000" y="106407"/>
                      </a:lnTo>
                      <a:lnTo>
                        <a:pt x="119917" y="107290"/>
                      </a:lnTo>
                      <a:lnTo>
                        <a:pt x="119504" y="108141"/>
                      </a:lnTo>
                      <a:lnTo>
                        <a:pt x="118885" y="108867"/>
                      </a:lnTo>
                      <a:lnTo>
                        <a:pt x="118060" y="109466"/>
                      </a:lnTo>
                      <a:lnTo>
                        <a:pt x="117152" y="109939"/>
                      </a:lnTo>
                      <a:lnTo>
                        <a:pt x="116079" y="110223"/>
                      </a:lnTo>
                      <a:lnTo>
                        <a:pt x="114924" y="110318"/>
                      </a:lnTo>
                      <a:lnTo>
                        <a:pt x="65116" y="110318"/>
                      </a:lnTo>
                      <a:lnTo>
                        <a:pt x="65116" y="116057"/>
                      </a:lnTo>
                      <a:lnTo>
                        <a:pt x="64993" y="116909"/>
                      </a:lnTo>
                      <a:lnTo>
                        <a:pt x="64621" y="117729"/>
                      </a:lnTo>
                      <a:lnTo>
                        <a:pt x="64085" y="118454"/>
                      </a:lnTo>
                      <a:lnTo>
                        <a:pt x="63342" y="119022"/>
                      </a:lnTo>
                      <a:lnTo>
                        <a:pt x="62434" y="119558"/>
                      </a:lnTo>
                      <a:lnTo>
                        <a:pt x="61650" y="119810"/>
                      </a:lnTo>
                      <a:lnTo>
                        <a:pt x="60825" y="119936"/>
                      </a:lnTo>
                      <a:lnTo>
                        <a:pt x="59958" y="120000"/>
                      </a:lnTo>
                      <a:lnTo>
                        <a:pt x="59009" y="119905"/>
                      </a:lnTo>
                      <a:lnTo>
                        <a:pt x="58060" y="119684"/>
                      </a:lnTo>
                      <a:lnTo>
                        <a:pt x="57152" y="119337"/>
                      </a:lnTo>
                      <a:lnTo>
                        <a:pt x="47331" y="114323"/>
                      </a:lnTo>
                      <a:lnTo>
                        <a:pt x="37510" y="119337"/>
                      </a:lnTo>
                      <a:lnTo>
                        <a:pt x="36519" y="119716"/>
                      </a:lnTo>
                      <a:lnTo>
                        <a:pt x="35447" y="119936"/>
                      </a:lnTo>
                      <a:lnTo>
                        <a:pt x="34332" y="120000"/>
                      </a:lnTo>
                      <a:lnTo>
                        <a:pt x="33301" y="119842"/>
                      </a:lnTo>
                      <a:lnTo>
                        <a:pt x="32228" y="119558"/>
                      </a:lnTo>
                      <a:lnTo>
                        <a:pt x="31320" y="119022"/>
                      </a:lnTo>
                      <a:lnTo>
                        <a:pt x="30577" y="118454"/>
                      </a:lnTo>
                      <a:lnTo>
                        <a:pt x="30041" y="117729"/>
                      </a:lnTo>
                      <a:lnTo>
                        <a:pt x="29669" y="116909"/>
                      </a:lnTo>
                      <a:lnTo>
                        <a:pt x="29546" y="116057"/>
                      </a:lnTo>
                      <a:lnTo>
                        <a:pt x="29546" y="110318"/>
                      </a:lnTo>
                      <a:lnTo>
                        <a:pt x="5075" y="110318"/>
                      </a:lnTo>
                      <a:lnTo>
                        <a:pt x="3920" y="110223"/>
                      </a:lnTo>
                      <a:lnTo>
                        <a:pt x="2806" y="109939"/>
                      </a:lnTo>
                      <a:lnTo>
                        <a:pt x="1898" y="109466"/>
                      </a:lnTo>
                      <a:lnTo>
                        <a:pt x="1114" y="108867"/>
                      </a:lnTo>
                      <a:lnTo>
                        <a:pt x="495" y="108141"/>
                      </a:lnTo>
                      <a:lnTo>
                        <a:pt x="82" y="107290"/>
                      </a:lnTo>
                      <a:lnTo>
                        <a:pt x="0" y="106407"/>
                      </a:lnTo>
                      <a:lnTo>
                        <a:pt x="0" y="3879"/>
                      </a:lnTo>
                      <a:lnTo>
                        <a:pt x="82" y="2996"/>
                      </a:lnTo>
                      <a:lnTo>
                        <a:pt x="495" y="2144"/>
                      </a:lnTo>
                      <a:lnTo>
                        <a:pt x="1114" y="1450"/>
                      </a:lnTo>
                      <a:lnTo>
                        <a:pt x="1898" y="819"/>
                      </a:lnTo>
                      <a:lnTo>
                        <a:pt x="2806" y="346"/>
                      </a:lnTo>
                      <a:lnTo>
                        <a:pt x="3920" y="63"/>
                      </a:lnTo>
                      <a:lnTo>
                        <a:pt x="507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noAutofit/>
                </a:bodyPr>
                <a:lstStyle/>
                <a:p>
                  <a:endParaRPr sz="1867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59" name="Google Shape;259;p39"/>
              <p:cNvSpPr/>
              <p:nvPr/>
            </p:nvSpPr>
            <p:spPr>
              <a:xfrm>
                <a:off x="4707580" y="2458300"/>
                <a:ext cx="2832600" cy="95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33" tIns="45700" rIns="91433" bIns="45700" anchor="t" anchorCtr="0">
                <a:noAutofit/>
              </a:bodyPr>
              <a:lstStyle/>
              <a:p>
                <a:pPr algn="ctr"/>
                <a:r>
                  <a:rPr lang="en" sz="2133" b="1">
                    <a:solidFill>
                      <a:srgbClr val="FB005A"/>
                    </a:solidFill>
                    <a:latin typeface="Droid Sans"/>
                    <a:ea typeface="Droid Sans"/>
                    <a:cs typeface="Droid Sans"/>
                    <a:sym typeface="Droid Sans"/>
                  </a:rPr>
                  <a:t>S</a:t>
                </a:r>
                <a:r>
                  <a:rPr lang="en" sz="2133" b="1">
                    <a:solidFill>
                      <a:srgbClr val="1C58B5"/>
                    </a:solidFill>
                    <a:latin typeface="Droid Sans"/>
                    <a:ea typeface="Droid Sans"/>
                    <a:cs typeface="Droid Sans"/>
                    <a:sym typeface="Droid Sans"/>
                  </a:rPr>
                  <a:t>trategic</a:t>
                </a:r>
                <a:endParaRPr sz="2133" b="1">
                  <a:solidFill>
                    <a:srgbClr val="1C58B5"/>
                  </a:solidFill>
                  <a:latin typeface="Droid Sans"/>
                  <a:ea typeface="Droid Sans"/>
                  <a:cs typeface="Droid Sans"/>
                  <a:sym typeface="Droid Sans"/>
                </a:endParaRPr>
              </a:p>
              <a:p>
                <a:pPr algn="ctr"/>
                <a:r>
                  <a:rPr lang="en" sz="2133" b="1">
                    <a:solidFill>
                      <a:srgbClr val="FB005A"/>
                    </a:solidFill>
                    <a:latin typeface="Droid Sans"/>
                    <a:ea typeface="Droid Sans"/>
                    <a:cs typeface="Droid Sans"/>
                    <a:sym typeface="Droid Sans"/>
                  </a:rPr>
                  <a:t>C</a:t>
                </a:r>
                <a:r>
                  <a:rPr lang="en" sz="2133" b="1">
                    <a:solidFill>
                      <a:srgbClr val="1C58B5"/>
                    </a:solidFill>
                    <a:latin typeface="Droid Sans"/>
                    <a:ea typeface="Droid Sans"/>
                    <a:cs typeface="Droid Sans"/>
                    <a:sym typeface="Droid Sans"/>
                  </a:rPr>
                  <a:t>SforALL</a:t>
                </a:r>
                <a:endParaRPr sz="2133" b="1">
                  <a:solidFill>
                    <a:srgbClr val="1C58B5"/>
                  </a:solidFill>
                  <a:latin typeface="Droid Sans"/>
                  <a:ea typeface="Droid Sans"/>
                  <a:cs typeface="Droid Sans"/>
                  <a:sym typeface="Droid Sans"/>
                </a:endParaRPr>
              </a:p>
              <a:p>
                <a:pPr algn="ctr"/>
                <a:r>
                  <a:rPr lang="en" sz="2133" b="1">
                    <a:solidFill>
                      <a:srgbClr val="FB005A"/>
                    </a:solidFill>
                    <a:latin typeface="Droid Sans"/>
                    <a:ea typeface="Droid Sans"/>
                    <a:cs typeface="Droid Sans"/>
                    <a:sym typeface="Droid Sans"/>
                  </a:rPr>
                  <a:t>R</a:t>
                </a:r>
                <a:r>
                  <a:rPr lang="en" sz="2133" b="1">
                    <a:solidFill>
                      <a:srgbClr val="1C58B5"/>
                    </a:solidFill>
                    <a:latin typeface="Droid Sans"/>
                    <a:ea typeface="Droid Sans"/>
                    <a:cs typeface="Droid Sans"/>
                    <a:sym typeface="Droid Sans"/>
                  </a:rPr>
                  <a:t>esource &amp; </a:t>
                </a:r>
                <a:endParaRPr sz="2133" b="1">
                  <a:solidFill>
                    <a:srgbClr val="1C58B5"/>
                  </a:solidFill>
                  <a:latin typeface="Droid Sans"/>
                  <a:ea typeface="Droid Sans"/>
                  <a:cs typeface="Droid Sans"/>
                  <a:sym typeface="Droid Sans"/>
                </a:endParaRPr>
              </a:p>
              <a:p>
                <a:pPr algn="ctr"/>
                <a:r>
                  <a:rPr lang="en" sz="2133" b="1">
                    <a:solidFill>
                      <a:srgbClr val="FB005A"/>
                    </a:solidFill>
                    <a:latin typeface="Droid Sans"/>
                    <a:ea typeface="Droid Sans"/>
                    <a:cs typeface="Droid Sans"/>
                    <a:sym typeface="Droid Sans"/>
                  </a:rPr>
                  <a:t>I</a:t>
                </a:r>
                <a:r>
                  <a:rPr lang="en" sz="2133" b="1">
                    <a:solidFill>
                      <a:srgbClr val="1C58B5"/>
                    </a:solidFill>
                    <a:latin typeface="Droid Sans"/>
                    <a:ea typeface="Droid Sans"/>
                    <a:cs typeface="Droid Sans"/>
                    <a:sym typeface="Droid Sans"/>
                  </a:rPr>
                  <a:t>mplementation </a:t>
                </a:r>
                <a:r>
                  <a:rPr lang="en" sz="2133" b="1">
                    <a:solidFill>
                      <a:srgbClr val="FB005A"/>
                    </a:solidFill>
                    <a:latin typeface="Droid Sans"/>
                    <a:ea typeface="Droid Sans"/>
                    <a:cs typeface="Droid Sans"/>
                    <a:sym typeface="Droid Sans"/>
                  </a:rPr>
                  <a:t>P</a:t>
                </a:r>
                <a:r>
                  <a:rPr lang="en" sz="2133" b="1">
                    <a:solidFill>
                      <a:srgbClr val="1C58B5"/>
                    </a:solidFill>
                    <a:latin typeface="Droid Sans"/>
                    <a:ea typeface="Droid Sans"/>
                    <a:cs typeface="Droid Sans"/>
                    <a:sym typeface="Droid Sans"/>
                  </a:rPr>
                  <a:t>lanning </a:t>
                </a:r>
                <a:endParaRPr sz="2133" b="1">
                  <a:solidFill>
                    <a:srgbClr val="1C58B5"/>
                  </a:solidFill>
                  <a:latin typeface="Droid Sans"/>
                  <a:ea typeface="Droid Sans"/>
                  <a:cs typeface="Droid Sans"/>
                  <a:sym typeface="Droid Sans"/>
                </a:endParaRPr>
              </a:p>
              <a:p>
                <a:pPr algn="ctr"/>
                <a:r>
                  <a:rPr lang="en" sz="2133" b="1">
                    <a:solidFill>
                      <a:srgbClr val="FB005A"/>
                    </a:solidFill>
                    <a:latin typeface="Droid Sans"/>
                    <a:ea typeface="Droid Sans"/>
                    <a:cs typeface="Droid Sans"/>
                    <a:sym typeface="Droid Sans"/>
                  </a:rPr>
                  <a:t>T</a:t>
                </a:r>
                <a:r>
                  <a:rPr lang="en" sz="2133" b="1">
                    <a:solidFill>
                      <a:srgbClr val="1C58B5"/>
                    </a:solidFill>
                    <a:latin typeface="Droid Sans"/>
                    <a:ea typeface="Droid Sans"/>
                    <a:cs typeface="Droid Sans"/>
                    <a:sym typeface="Droid Sans"/>
                  </a:rPr>
                  <a:t>ool</a:t>
                </a:r>
                <a:r>
                  <a:rPr lang="en" sz="2133" b="1">
                    <a:solidFill>
                      <a:srgbClr val="4246A6"/>
                    </a:solidFill>
                    <a:latin typeface="Droid Sans"/>
                    <a:ea typeface="Droid Sans"/>
                    <a:cs typeface="Droid Sans"/>
                    <a:sym typeface="Droid Sans"/>
                  </a:rPr>
                  <a:t> </a:t>
                </a:r>
                <a:endParaRPr sz="2133">
                  <a:solidFill>
                    <a:srgbClr val="4246A6"/>
                  </a:solidFill>
                  <a:latin typeface="Droid Sans"/>
                  <a:ea typeface="Droid Sans"/>
                  <a:cs typeface="Droid Sans"/>
                  <a:sym typeface="Droid Sans"/>
                </a:endParaRPr>
              </a:p>
            </p:txBody>
          </p:sp>
          <p:grpSp>
            <p:nvGrpSpPr>
              <p:cNvPr id="260" name="Google Shape;260;p39"/>
              <p:cNvGrpSpPr/>
              <p:nvPr/>
            </p:nvGrpSpPr>
            <p:grpSpPr>
              <a:xfrm>
                <a:off x="3628078" y="2849493"/>
                <a:ext cx="1711855" cy="1903866"/>
                <a:chOff x="3629250" y="3903254"/>
                <a:chExt cx="1711855" cy="1903866"/>
              </a:xfrm>
            </p:grpSpPr>
            <p:grpSp>
              <p:nvGrpSpPr>
                <p:cNvPr id="261" name="Google Shape;261;p39"/>
                <p:cNvGrpSpPr/>
                <p:nvPr/>
              </p:nvGrpSpPr>
              <p:grpSpPr>
                <a:xfrm>
                  <a:off x="3629250" y="3903254"/>
                  <a:ext cx="1161300" cy="1162500"/>
                  <a:chOff x="4476306" y="2443043"/>
                  <a:chExt cx="1161300" cy="1162500"/>
                </a:xfrm>
              </p:grpSpPr>
              <p:sp>
                <p:nvSpPr>
                  <p:cNvPr id="262" name="Google Shape;262;p39"/>
                  <p:cNvSpPr/>
                  <p:nvPr/>
                </p:nvSpPr>
                <p:spPr>
                  <a:xfrm>
                    <a:off x="4476306" y="2443043"/>
                    <a:ext cx="1161300" cy="1162500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>
                    <a:outerShdw blurRad="63500" sx="102000" sy="102000" algn="ctr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33" tIns="45700" rIns="91433" bIns="45700" anchor="ctr" anchorCtr="0">
                    <a:noAutofit/>
                  </a:bodyPr>
                  <a:lstStyle/>
                  <a:p>
                    <a:pPr algn="ctr"/>
                    <a:endParaRPr sz="1867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3" name="Google Shape;263;p39"/>
                  <p:cNvSpPr/>
                  <p:nvPr/>
                </p:nvSpPr>
                <p:spPr>
                  <a:xfrm>
                    <a:off x="4556440" y="2524453"/>
                    <a:ext cx="988800" cy="987600"/>
                  </a:xfrm>
                  <a:prstGeom prst="ellipse">
                    <a:avLst/>
                  </a:prstGeom>
                  <a:solidFill>
                    <a:srgbClr val="1C58B5"/>
                  </a:solidFill>
                  <a:ln>
                    <a:noFill/>
                  </a:ln>
                </p:spPr>
                <p:txBody>
                  <a:bodyPr spcFirstLastPara="1" wrap="square" lIns="91433" tIns="45700" rIns="91433" bIns="45700" anchor="ctr" anchorCtr="0">
                    <a:noAutofit/>
                  </a:bodyPr>
                  <a:lstStyle/>
                  <a:p>
                    <a:pPr algn="ctr"/>
                    <a:endParaRPr sz="1867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4" name="Google Shape;264;p39"/>
                <p:cNvGrpSpPr/>
                <p:nvPr/>
              </p:nvGrpSpPr>
              <p:grpSpPr>
                <a:xfrm>
                  <a:off x="4148404" y="4534440"/>
                  <a:ext cx="1192701" cy="1272681"/>
                  <a:chOff x="1026" y="2790"/>
                  <a:chExt cx="6663" cy="6771"/>
                </a:xfrm>
              </p:grpSpPr>
              <p:sp>
                <p:nvSpPr>
                  <p:cNvPr id="265" name="Google Shape;265;p39"/>
                  <p:cNvSpPr/>
                  <p:nvPr/>
                </p:nvSpPr>
                <p:spPr>
                  <a:xfrm>
                    <a:off x="1026" y="2790"/>
                    <a:ext cx="900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120000" extrusionOk="0">
                        <a:moveTo>
                          <a:pt x="8788" y="0"/>
                        </a:moveTo>
                        <a:lnTo>
                          <a:pt x="111079" y="0"/>
                        </a:lnTo>
                        <a:lnTo>
                          <a:pt x="113193" y="1791"/>
                        </a:lnTo>
                        <a:lnTo>
                          <a:pt x="114977" y="6268"/>
                        </a:lnTo>
                        <a:lnTo>
                          <a:pt x="116696" y="13432"/>
                        </a:lnTo>
                        <a:lnTo>
                          <a:pt x="118017" y="22388"/>
                        </a:lnTo>
                        <a:lnTo>
                          <a:pt x="119074" y="34029"/>
                        </a:lnTo>
                        <a:lnTo>
                          <a:pt x="119735" y="46119"/>
                        </a:lnTo>
                        <a:lnTo>
                          <a:pt x="120000" y="60447"/>
                        </a:lnTo>
                        <a:lnTo>
                          <a:pt x="119735" y="73880"/>
                        </a:lnTo>
                        <a:lnTo>
                          <a:pt x="119074" y="86417"/>
                        </a:lnTo>
                        <a:lnTo>
                          <a:pt x="118017" y="97611"/>
                        </a:lnTo>
                        <a:lnTo>
                          <a:pt x="116696" y="107014"/>
                        </a:lnTo>
                        <a:lnTo>
                          <a:pt x="114977" y="113731"/>
                        </a:lnTo>
                        <a:lnTo>
                          <a:pt x="113193" y="118656"/>
                        </a:lnTo>
                        <a:lnTo>
                          <a:pt x="111079" y="120000"/>
                        </a:lnTo>
                        <a:lnTo>
                          <a:pt x="8788" y="120000"/>
                        </a:lnTo>
                        <a:lnTo>
                          <a:pt x="6806" y="118656"/>
                        </a:lnTo>
                        <a:lnTo>
                          <a:pt x="4889" y="113731"/>
                        </a:lnTo>
                        <a:lnTo>
                          <a:pt x="3303" y="107014"/>
                        </a:lnTo>
                        <a:lnTo>
                          <a:pt x="1916" y="97611"/>
                        </a:lnTo>
                        <a:lnTo>
                          <a:pt x="859" y="86417"/>
                        </a:lnTo>
                        <a:lnTo>
                          <a:pt x="198" y="73880"/>
                        </a:lnTo>
                        <a:lnTo>
                          <a:pt x="0" y="60447"/>
                        </a:lnTo>
                        <a:lnTo>
                          <a:pt x="198" y="46119"/>
                        </a:lnTo>
                        <a:lnTo>
                          <a:pt x="859" y="34029"/>
                        </a:lnTo>
                        <a:lnTo>
                          <a:pt x="1916" y="22388"/>
                        </a:lnTo>
                        <a:lnTo>
                          <a:pt x="3303" y="13432"/>
                        </a:lnTo>
                        <a:lnTo>
                          <a:pt x="4889" y="6268"/>
                        </a:lnTo>
                        <a:lnTo>
                          <a:pt x="6806" y="1791"/>
                        </a:lnTo>
                        <a:lnTo>
                          <a:pt x="8788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33" tIns="45700" rIns="91433" bIns="45700" anchor="t" anchorCtr="0">
                    <a:noAutofit/>
                  </a:bodyPr>
                  <a:lstStyle/>
                  <a:p>
                    <a:endParaRPr sz="1867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6" name="Google Shape;266;p39"/>
                  <p:cNvSpPr/>
                  <p:nvPr/>
                </p:nvSpPr>
                <p:spPr>
                  <a:xfrm>
                    <a:off x="5889" y="7761"/>
                    <a:ext cx="1800" cy="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120000" extrusionOk="0">
                        <a:moveTo>
                          <a:pt x="16363" y="8481"/>
                        </a:moveTo>
                        <a:lnTo>
                          <a:pt x="16363" y="13967"/>
                        </a:lnTo>
                        <a:lnTo>
                          <a:pt x="19274" y="13967"/>
                        </a:lnTo>
                        <a:lnTo>
                          <a:pt x="20312" y="14062"/>
                        </a:lnTo>
                        <a:lnTo>
                          <a:pt x="21249" y="14377"/>
                        </a:lnTo>
                        <a:lnTo>
                          <a:pt x="22085" y="14881"/>
                        </a:lnTo>
                        <a:lnTo>
                          <a:pt x="22755" y="15543"/>
                        </a:lnTo>
                        <a:lnTo>
                          <a:pt x="23290" y="16300"/>
                        </a:lnTo>
                        <a:lnTo>
                          <a:pt x="23658" y="17214"/>
                        </a:lnTo>
                        <a:lnTo>
                          <a:pt x="23759" y="18160"/>
                        </a:lnTo>
                        <a:lnTo>
                          <a:pt x="23658" y="19138"/>
                        </a:lnTo>
                        <a:lnTo>
                          <a:pt x="23290" y="20021"/>
                        </a:lnTo>
                        <a:lnTo>
                          <a:pt x="22755" y="20809"/>
                        </a:lnTo>
                        <a:lnTo>
                          <a:pt x="22085" y="21471"/>
                        </a:lnTo>
                        <a:lnTo>
                          <a:pt x="21249" y="21975"/>
                        </a:lnTo>
                        <a:lnTo>
                          <a:pt x="20312" y="22291"/>
                        </a:lnTo>
                        <a:lnTo>
                          <a:pt x="19274" y="22417"/>
                        </a:lnTo>
                        <a:lnTo>
                          <a:pt x="16363" y="22417"/>
                        </a:lnTo>
                        <a:lnTo>
                          <a:pt x="16363" y="27903"/>
                        </a:lnTo>
                        <a:lnTo>
                          <a:pt x="19274" y="27903"/>
                        </a:lnTo>
                        <a:lnTo>
                          <a:pt x="20312" y="27997"/>
                        </a:lnTo>
                        <a:lnTo>
                          <a:pt x="21249" y="28344"/>
                        </a:lnTo>
                        <a:lnTo>
                          <a:pt x="22085" y="28817"/>
                        </a:lnTo>
                        <a:lnTo>
                          <a:pt x="22755" y="29479"/>
                        </a:lnTo>
                        <a:lnTo>
                          <a:pt x="23290" y="30267"/>
                        </a:lnTo>
                        <a:lnTo>
                          <a:pt x="23658" y="31150"/>
                        </a:lnTo>
                        <a:lnTo>
                          <a:pt x="23759" y="32096"/>
                        </a:lnTo>
                        <a:lnTo>
                          <a:pt x="23658" y="33074"/>
                        </a:lnTo>
                        <a:lnTo>
                          <a:pt x="23290" y="33956"/>
                        </a:lnTo>
                        <a:lnTo>
                          <a:pt x="22755" y="34776"/>
                        </a:lnTo>
                        <a:lnTo>
                          <a:pt x="22085" y="35438"/>
                        </a:lnTo>
                        <a:lnTo>
                          <a:pt x="21249" y="35911"/>
                        </a:lnTo>
                        <a:lnTo>
                          <a:pt x="20312" y="36227"/>
                        </a:lnTo>
                        <a:lnTo>
                          <a:pt x="19274" y="36353"/>
                        </a:lnTo>
                        <a:lnTo>
                          <a:pt x="16363" y="36353"/>
                        </a:lnTo>
                        <a:lnTo>
                          <a:pt x="16363" y="41839"/>
                        </a:lnTo>
                        <a:lnTo>
                          <a:pt x="19274" y="41839"/>
                        </a:lnTo>
                        <a:lnTo>
                          <a:pt x="20312" y="41933"/>
                        </a:lnTo>
                        <a:lnTo>
                          <a:pt x="21249" y="42280"/>
                        </a:lnTo>
                        <a:lnTo>
                          <a:pt x="22085" y="42753"/>
                        </a:lnTo>
                        <a:lnTo>
                          <a:pt x="22755" y="43415"/>
                        </a:lnTo>
                        <a:lnTo>
                          <a:pt x="23290" y="44203"/>
                        </a:lnTo>
                        <a:lnTo>
                          <a:pt x="23658" y="45086"/>
                        </a:lnTo>
                        <a:lnTo>
                          <a:pt x="23759" y="46064"/>
                        </a:lnTo>
                        <a:lnTo>
                          <a:pt x="23658" y="47009"/>
                        </a:lnTo>
                        <a:lnTo>
                          <a:pt x="23290" y="47892"/>
                        </a:lnTo>
                        <a:lnTo>
                          <a:pt x="22755" y="48712"/>
                        </a:lnTo>
                        <a:lnTo>
                          <a:pt x="22085" y="49374"/>
                        </a:lnTo>
                        <a:lnTo>
                          <a:pt x="21249" y="49847"/>
                        </a:lnTo>
                        <a:lnTo>
                          <a:pt x="20312" y="50162"/>
                        </a:lnTo>
                        <a:lnTo>
                          <a:pt x="19274" y="50289"/>
                        </a:lnTo>
                        <a:lnTo>
                          <a:pt x="16363" y="50289"/>
                        </a:lnTo>
                        <a:lnTo>
                          <a:pt x="16363" y="55775"/>
                        </a:lnTo>
                        <a:lnTo>
                          <a:pt x="19274" y="55775"/>
                        </a:lnTo>
                        <a:lnTo>
                          <a:pt x="20312" y="55869"/>
                        </a:lnTo>
                        <a:lnTo>
                          <a:pt x="21249" y="56216"/>
                        </a:lnTo>
                        <a:lnTo>
                          <a:pt x="22085" y="56720"/>
                        </a:lnTo>
                        <a:lnTo>
                          <a:pt x="22755" y="57383"/>
                        </a:lnTo>
                        <a:lnTo>
                          <a:pt x="23290" y="58139"/>
                        </a:lnTo>
                        <a:lnTo>
                          <a:pt x="23658" y="59022"/>
                        </a:lnTo>
                        <a:lnTo>
                          <a:pt x="23759" y="60000"/>
                        </a:lnTo>
                        <a:lnTo>
                          <a:pt x="23658" y="60945"/>
                        </a:lnTo>
                        <a:lnTo>
                          <a:pt x="23290" y="61860"/>
                        </a:lnTo>
                        <a:lnTo>
                          <a:pt x="22755" y="62648"/>
                        </a:lnTo>
                        <a:lnTo>
                          <a:pt x="22085" y="63310"/>
                        </a:lnTo>
                        <a:lnTo>
                          <a:pt x="21249" y="63815"/>
                        </a:lnTo>
                        <a:lnTo>
                          <a:pt x="20312" y="64098"/>
                        </a:lnTo>
                        <a:lnTo>
                          <a:pt x="19274" y="64224"/>
                        </a:lnTo>
                        <a:lnTo>
                          <a:pt x="16363" y="64224"/>
                        </a:lnTo>
                        <a:lnTo>
                          <a:pt x="16363" y="69742"/>
                        </a:lnTo>
                        <a:lnTo>
                          <a:pt x="19274" y="69742"/>
                        </a:lnTo>
                        <a:lnTo>
                          <a:pt x="20312" y="69837"/>
                        </a:lnTo>
                        <a:lnTo>
                          <a:pt x="21249" y="70152"/>
                        </a:lnTo>
                        <a:lnTo>
                          <a:pt x="22085" y="70656"/>
                        </a:lnTo>
                        <a:lnTo>
                          <a:pt x="22755" y="71318"/>
                        </a:lnTo>
                        <a:lnTo>
                          <a:pt x="23290" y="72075"/>
                        </a:lnTo>
                        <a:lnTo>
                          <a:pt x="23658" y="72990"/>
                        </a:lnTo>
                        <a:lnTo>
                          <a:pt x="23759" y="73935"/>
                        </a:lnTo>
                        <a:lnTo>
                          <a:pt x="23658" y="74913"/>
                        </a:lnTo>
                        <a:lnTo>
                          <a:pt x="23290" y="75796"/>
                        </a:lnTo>
                        <a:lnTo>
                          <a:pt x="22755" y="76584"/>
                        </a:lnTo>
                        <a:lnTo>
                          <a:pt x="22085" y="77246"/>
                        </a:lnTo>
                        <a:lnTo>
                          <a:pt x="21249" y="77750"/>
                        </a:lnTo>
                        <a:lnTo>
                          <a:pt x="20312" y="78034"/>
                        </a:lnTo>
                        <a:lnTo>
                          <a:pt x="19274" y="78192"/>
                        </a:lnTo>
                        <a:lnTo>
                          <a:pt x="16363" y="78192"/>
                        </a:lnTo>
                        <a:lnTo>
                          <a:pt x="16363" y="83678"/>
                        </a:lnTo>
                        <a:lnTo>
                          <a:pt x="19274" y="83678"/>
                        </a:lnTo>
                        <a:lnTo>
                          <a:pt x="20312" y="83772"/>
                        </a:lnTo>
                        <a:lnTo>
                          <a:pt x="21249" y="84056"/>
                        </a:lnTo>
                        <a:lnTo>
                          <a:pt x="22085" y="84592"/>
                        </a:lnTo>
                        <a:lnTo>
                          <a:pt x="22755" y="85254"/>
                        </a:lnTo>
                        <a:lnTo>
                          <a:pt x="23290" y="86011"/>
                        </a:lnTo>
                        <a:lnTo>
                          <a:pt x="23658" y="86925"/>
                        </a:lnTo>
                        <a:lnTo>
                          <a:pt x="23759" y="87871"/>
                        </a:lnTo>
                        <a:lnTo>
                          <a:pt x="23658" y="88849"/>
                        </a:lnTo>
                        <a:lnTo>
                          <a:pt x="23290" y="89732"/>
                        </a:lnTo>
                        <a:lnTo>
                          <a:pt x="22755" y="90520"/>
                        </a:lnTo>
                        <a:lnTo>
                          <a:pt x="22085" y="91182"/>
                        </a:lnTo>
                        <a:lnTo>
                          <a:pt x="21249" y="91686"/>
                        </a:lnTo>
                        <a:lnTo>
                          <a:pt x="20312" y="92002"/>
                        </a:lnTo>
                        <a:lnTo>
                          <a:pt x="19274" y="92128"/>
                        </a:lnTo>
                        <a:lnTo>
                          <a:pt x="16363" y="92128"/>
                        </a:lnTo>
                        <a:lnTo>
                          <a:pt x="16363" y="97614"/>
                        </a:lnTo>
                        <a:lnTo>
                          <a:pt x="19274" y="97614"/>
                        </a:lnTo>
                        <a:lnTo>
                          <a:pt x="20312" y="97708"/>
                        </a:lnTo>
                        <a:lnTo>
                          <a:pt x="21249" y="98055"/>
                        </a:lnTo>
                        <a:lnTo>
                          <a:pt x="22085" y="98528"/>
                        </a:lnTo>
                        <a:lnTo>
                          <a:pt x="22755" y="99190"/>
                        </a:lnTo>
                        <a:lnTo>
                          <a:pt x="23290" y="99978"/>
                        </a:lnTo>
                        <a:lnTo>
                          <a:pt x="23658" y="100861"/>
                        </a:lnTo>
                        <a:lnTo>
                          <a:pt x="23759" y="101807"/>
                        </a:lnTo>
                        <a:lnTo>
                          <a:pt x="23658" y="102785"/>
                        </a:lnTo>
                        <a:lnTo>
                          <a:pt x="23290" y="103667"/>
                        </a:lnTo>
                        <a:lnTo>
                          <a:pt x="22755" y="104487"/>
                        </a:lnTo>
                        <a:lnTo>
                          <a:pt x="22085" y="105149"/>
                        </a:lnTo>
                        <a:lnTo>
                          <a:pt x="21249" y="105622"/>
                        </a:lnTo>
                        <a:lnTo>
                          <a:pt x="20312" y="105937"/>
                        </a:lnTo>
                        <a:lnTo>
                          <a:pt x="19274" y="106064"/>
                        </a:lnTo>
                        <a:lnTo>
                          <a:pt x="16363" y="106064"/>
                        </a:lnTo>
                        <a:lnTo>
                          <a:pt x="16363" y="111550"/>
                        </a:lnTo>
                        <a:lnTo>
                          <a:pt x="111031" y="111550"/>
                        </a:lnTo>
                        <a:lnTo>
                          <a:pt x="111031" y="8481"/>
                        </a:lnTo>
                        <a:lnTo>
                          <a:pt x="16363" y="8481"/>
                        </a:lnTo>
                        <a:close/>
                        <a:moveTo>
                          <a:pt x="11879" y="0"/>
                        </a:moveTo>
                        <a:lnTo>
                          <a:pt x="115482" y="0"/>
                        </a:lnTo>
                        <a:lnTo>
                          <a:pt x="116519" y="126"/>
                        </a:lnTo>
                        <a:lnTo>
                          <a:pt x="117456" y="441"/>
                        </a:lnTo>
                        <a:lnTo>
                          <a:pt x="118293" y="945"/>
                        </a:lnTo>
                        <a:lnTo>
                          <a:pt x="118996" y="1607"/>
                        </a:lnTo>
                        <a:lnTo>
                          <a:pt x="119531" y="2364"/>
                        </a:lnTo>
                        <a:lnTo>
                          <a:pt x="119866" y="3279"/>
                        </a:lnTo>
                        <a:lnTo>
                          <a:pt x="120000" y="4224"/>
                        </a:lnTo>
                        <a:lnTo>
                          <a:pt x="120000" y="115775"/>
                        </a:lnTo>
                        <a:lnTo>
                          <a:pt x="119866" y="116720"/>
                        </a:lnTo>
                        <a:lnTo>
                          <a:pt x="119531" y="117603"/>
                        </a:lnTo>
                        <a:lnTo>
                          <a:pt x="118996" y="118423"/>
                        </a:lnTo>
                        <a:lnTo>
                          <a:pt x="118293" y="119085"/>
                        </a:lnTo>
                        <a:lnTo>
                          <a:pt x="117456" y="119558"/>
                        </a:lnTo>
                        <a:lnTo>
                          <a:pt x="116519" y="119873"/>
                        </a:lnTo>
                        <a:lnTo>
                          <a:pt x="115482" y="120000"/>
                        </a:lnTo>
                        <a:lnTo>
                          <a:pt x="11879" y="120000"/>
                        </a:lnTo>
                        <a:lnTo>
                          <a:pt x="10842" y="119873"/>
                        </a:lnTo>
                        <a:lnTo>
                          <a:pt x="9905" y="119558"/>
                        </a:lnTo>
                        <a:lnTo>
                          <a:pt x="9035" y="119085"/>
                        </a:lnTo>
                        <a:lnTo>
                          <a:pt x="8399" y="118423"/>
                        </a:lnTo>
                        <a:lnTo>
                          <a:pt x="7830" y="117603"/>
                        </a:lnTo>
                        <a:lnTo>
                          <a:pt x="7495" y="116720"/>
                        </a:lnTo>
                        <a:lnTo>
                          <a:pt x="7361" y="115775"/>
                        </a:lnTo>
                        <a:lnTo>
                          <a:pt x="7361" y="106064"/>
                        </a:lnTo>
                        <a:lnTo>
                          <a:pt x="4450" y="106064"/>
                        </a:lnTo>
                        <a:lnTo>
                          <a:pt x="3446" y="105937"/>
                        </a:lnTo>
                        <a:lnTo>
                          <a:pt x="2476" y="105622"/>
                        </a:lnTo>
                        <a:lnTo>
                          <a:pt x="1673" y="105149"/>
                        </a:lnTo>
                        <a:lnTo>
                          <a:pt x="970" y="104487"/>
                        </a:lnTo>
                        <a:lnTo>
                          <a:pt x="435" y="103667"/>
                        </a:lnTo>
                        <a:lnTo>
                          <a:pt x="100" y="102785"/>
                        </a:lnTo>
                        <a:lnTo>
                          <a:pt x="0" y="101807"/>
                        </a:lnTo>
                        <a:lnTo>
                          <a:pt x="100" y="100861"/>
                        </a:lnTo>
                        <a:lnTo>
                          <a:pt x="435" y="99978"/>
                        </a:lnTo>
                        <a:lnTo>
                          <a:pt x="970" y="99190"/>
                        </a:lnTo>
                        <a:lnTo>
                          <a:pt x="1673" y="98528"/>
                        </a:lnTo>
                        <a:lnTo>
                          <a:pt x="2476" y="98055"/>
                        </a:lnTo>
                        <a:lnTo>
                          <a:pt x="3446" y="97708"/>
                        </a:lnTo>
                        <a:lnTo>
                          <a:pt x="4450" y="97614"/>
                        </a:lnTo>
                        <a:lnTo>
                          <a:pt x="7361" y="97614"/>
                        </a:lnTo>
                        <a:lnTo>
                          <a:pt x="7361" y="92128"/>
                        </a:lnTo>
                        <a:lnTo>
                          <a:pt x="4450" y="92128"/>
                        </a:lnTo>
                        <a:lnTo>
                          <a:pt x="3446" y="92002"/>
                        </a:lnTo>
                        <a:lnTo>
                          <a:pt x="2476" y="91686"/>
                        </a:lnTo>
                        <a:lnTo>
                          <a:pt x="1673" y="91182"/>
                        </a:lnTo>
                        <a:lnTo>
                          <a:pt x="970" y="90520"/>
                        </a:lnTo>
                        <a:lnTo>
                          <a:pt x="435" y="89732"/>
                        </a:lnTo>
                        <a:lnTo>
                          <a:pt x="100" y="88849"/>
                        </a:lnTo>
                        <a:lnTo>
                          <a:pt x="0" y="87871"/>
                        </a:lnTo>
                        <a:lnTo>
                          <a:pt x="100" y="86925"/>
                        </a:lnTo>
                        <a:lnTo>
                          <a:pt x="435" y="86011"/>
                        </a:lnTo>
                        <a:lnTo>
                          <a:pt x="970" y="85254"/>
                        </a:lnTo>
                        <a:lnTo>
                          <a:pt x="1673" y="84592"/>
                        </a:lnTo>
                        <a:lnTo>
                          <a:pt x="2476" y="84056"/>
                        </a:lnTo>
                        <a:lnTo>
                          <a:pt x="3446" y="83772"/>
                        </a:lnTo>
                        <a:lnTo>
                          <a:pt x="4450" y="83678"/>
                        </a:lnTo>
                        <a:lnTo>
                          <a:pt x="7361" y="83678"/>
                        </a:lnTo>
                        <a:lnTo>
                          <a:pt x="7361" y="78192"/>
                        </a:lnTo>
                        <a:lnTo>
                          <a:pt x="4450" y="78192"/>
                        </a:lnTo>
                        <a:lnTo>
                          <a:pt x="3446" y="78066"/>
                        </a:lnTo>
                        <a:lnTo>
                          <a:pt x="2476" y="77750"/>
                        </a:lnTo>
                        <a:lnTo>
                          <a:pt x="1673" y="77246"/>
                        </a:lnTo>
                        <a:lnTo>
                          <a:pt x="970" y="76584"/>
                        </a:lnTo>
                        <a:lnTo>
                          <a:pt x="435" y="75796"/>
                        </a:lnTo>
                        <a:lnTo>
                          <a:pt x="100" y="74913"/>
                        </a:lnTo>
                        <a:lnTo>
                          <a:pt x="0" y="73935"/>
                        </a:lnTo>
                        <a:lnTo>
                          <a:pt x="100" y="72990"/>
                        </a:lnTo>
                        <a:lnTo>
                          <a:pt x="435" y="72075"/>
                        </a:lnTo>
                        <a:lnTo>
                          <a:pt x="970" y="71318"/>
                        </a:lnTo>
                        <a:lnTo>
                          <a:pt x="1673" y="70656"/>
                        </a:lnTo>
                        <a:lnTo>
                          <a:pt x="2476" y="70152"/>
                        </a:lnTo>
                        <a:lnTo>
                          <a:pt x="3446" y="69837"/>
                        </a:lnTo>
                        <a:lnTo>
                          <a:pt x="4450" y="69742"/>
                        </a:lnTo>
                        <a:lnTo>
                          <a:pt x="7361" y="69742"/>
                        </a:lnTo>
                        <a:lnTo>
                          <a:pt x="7361" y="64224"/>
                        </a:lnTo>
                        <a:lnTo>
                          <a:pt x="4450" y="64224"/>
                        </a:lnTo>
                        <a:lnTo>
                          <a:pt x="3446" y="64098"/>
                        </a:lnTo>
                        <a:lnTo>
                          <a:pt x="2476" y="63815"/>
                        </a:lnTo>
                        <a:lnTo>
                          <a:pt x="1673" y="63310"/>
                        </a:lnTo>
                        <a:lnTo>
                          <a:pt x="970" y="62648"/>
                        </a:lnTo>
                        <a:lnTo>
                          <a:pt x="435" y="61860"/>
                        </a:lnTo>
                        <a:lnTo>
                          <a:pt x="100" y="60945"/>
                        </a:lnTo>
                        <a:lnTo>
                          <a:pt x="0" y="60000"/>
                        </a:lnTo>
                        <a:lnTo>
                          <a:pt x="100" y="59022"/>
                        </a:lnTo>
                        <a:lnTo>
                          <a:pt x="435" y="58139"/>
                        </a:lnTo>
                        <a:lnTo>
                          <a:pt x="970" y="57383"/>
                        </a:lnTo>
                        <a:lnTo>
                          <a:pt x="1673" y="56720"/>
                        </a:lnTo>
                        <a:lnTo>
                          <a:pt x="2476" y="56216"/>
                        </a:lnTo>
                        <a:lnTo>
                          <a:pt x="3446" y="55869"/>
                        </a:lnTo>
                        <a:lnTo>
                          <a:pt x="4450" y="55775"/>
                        </a:lnTo>
                        <a:lnTo>
                          <a:pt x="7361" y="55775"/>
                        </a:lnTo>
                        <a:lnTo>
                          <a:pt x="7361" y="50289"/>
                        </a:lnTo>
                        <a:lnTo>
                          <a:pt x="4450" y="50289"/>
                        </a:lnTo>
                        <a:lnTo>
                          <a:pt x="3446" y="50162"/>
                        </a:lnTo>
                        <a:lnTo>
                          <a:pt x="2476" y="49847"/>
                        </a:lnTo>
                        <a:lnTo>
                          <a:pt x="1673" y="49374"/>
                        </a:lnTo>
                        <a:lnTo>
                          <a:pt x="970" y="48712"/>
                        </a:lnTo>
                        <a:lnTo>
                          <a:pt x="435" y="47892"/>
                        </a:lnTo>
                        <a:lnTo>
                          <a:pt x="100" y="47009"/>
                        </a:lnTo>
                        <a:lnTo>
                          <a:pt x="0" y="46064"/>
                        </a:lnTo>
                        <a:lnTo>
                          <a:pt x="100" y="45086"/>
                        </a:lnTo>
                        <a:lnTo>
                          <a:pt x="435" y="44203"/>
                        </a:lnTo>
                        <a:lnTo>
                          <a:pt x="970" y="43415"/>
                        </a:lnTo>
                        <a:lnTo>
                          <a:pt x="1673" y="42753"/>
                        </a:lnTo>
                        <a:lnTo>
                          <a:pt x="2476" y="42280"/>
                        </a:lnTo>
                        <a:lnTo>
                          <a:pt x="3446" y="41933"/>
                        </a:lnTo>
                        <a:lnTo>
                          <a:pt x="4450" y="41839"/>
                        </a:lnTo>
                        <a:lnTo>
                          <a:pt x="7361" y="41839"/>
                        </a:lnTo>
                        <a:lnTo>
                          <a:pt x="7361" y="36353"/>
                        </a:lnTo>
                        <a:lnTo>
                          <a:pt x="4450" y="36353"/>
                        </a:lnTo>
                        <a:lnTo>
                          <a:pt x="3446" y="36227"/>
                        </a:lnTo>
                        <a:lnTo>
                          <a:pt x="2476" y="35911"/>
                        </a:lnTo>
                        <a:lnTo>
                          <a:pt x="1673" y="35438"/>
                        </a:lnTo>
                        <a:lnTo>
                          <a:pt x="970" y="34776"/>
                        </a:lnTo>
                        <a:lnTo>
                          <a:pt x="435" y="33956"/>
                        </a:lnTo>
                        <a:lnTo>
                          <a:pt x="100" y="33074"/>
                        </a:lnTo>
                        <a:lnTo>
                          <a:pt x="0" y="32096"/>
                        </a:lnTo>
                        <a:lnTo>
                          <a:pt x="100" y="31150"/>
                        </a:lnTo>
                        <a:lnTo>
                          <a:pt x="435" y="30267"/>
                        </a:lnTo>
                        <a:lnTo>
                          <a:pt x="970" y="29479"/>
                        </a:lnTo>
                        <a:lnTo>
                          <a:pt x="1673" y="28817"/>
                        </a:lnTo>
                        <a:lnTo>
                          <a:pt x="2476" y="28344"/>
                        </a:lnTo>
                        <a:lnTo>
                          <a:pt x="3446" y="27997"/>
                        </a:lnTo>
                        <a:lnTo>
                          <a:pt x="4450" y="27903"/>
                        </a:lnTo>
                        <a:lnTo>
                          <a:pt x="7361" y="27903"/>
                        </a:lnTo>
                        <a:lnTo>
                          <a:pt x="7361" y="22417"/>
                        </a:lnTo>
                        <a:lnTo>
                          <a:pt x="4450" y="22417"/>
                        </a:lnTo>
                        <a:lnTo>
                          <a:pt x="3446" y="22291"/>
                        </a:lnTo>
                        <a:lnTo>
                          <a:pt x="2476" y="21975"/>
                        </a:lnTo>
                        <a:lnTo>
                          <a:pt x="1673" y="21471"/>
                        </a:lnTo>
                        <a:lnTo>
                          <a:pt x="970" y="20809"/>
                        </a:lnTo>
                        <a:lnTo>
                          <a:pt x="435" y="20021"/>
                        </a:lnTo>
                        <a:lnTo>
                          <a:pt x="100" y="19138"/>
                        </a:lnTo>
                        <a:lnTo>
                          <a:pt x="0" y="18160"/>
                        </a:lnTo>
                        <a:lnTo>
                          <a:pt x="100" y="17214"/>
                        </a:lnTo>
                        <a:lnTo>
                          <a:pt x="435" y="16300"/>
                        </a:lnTo>
                        <a:lnTo>
                          <a:pt x="970" y="15543"/>
                        </a:lnTo>
                        <a:lnTo>
                          <a:pt x="1673" y="14881"/>
                        </a:lnTo>
                        <a:lnTo>
                          <a:pt x="2476" y="14377"/>
                        </a:lnTo>
                        <a:lnTo>
                          <a:pt x="3446" y="14062"/>
                        </a:lnTo>
                        <a:lnTo>
                          <a:pt x="4450" y="13967"/>
                        </a:lnTo>
                        <a:lnTo>
                          <a:pt x="7361" y="13967"/>
                        </a:lnTo>
                        <a:lnTo>
                          <a:pt x="7361" y="4224"/>
                        </a:lnTo>
                        <a:lnTo>
                          <a:pt x="7495" y="3279"/>
                        </a:lnTo>
                        <a:lnTo>
                          <a:pt x="7830" y="2364"/>
                        </a:lnTo>
                        <a:lnTo>
                          <a:pt x="8399" y="1607"/>
                        </a:lnTo>
                        <a:lnTo>
                          <a:pt x="9035" y="945"/>
                        </a:lnTo>
                        <a:lnTo>
                          <a:pt x="9905" y="441"/>
                        </a:lnTo>
                        <a:lnTo>
                          <a:pt x="10842" y="126"/>
                        </a:lnTo>
                        <a:lnTo>
                          <a:pt x="11879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33" tIns="45700" rIns="91433" bIns="45700" anchor="t" anchorCtr="0">
                    <a:noAutofit/>
                  </a:bodyPr>
                  <a:lstStyle/>
                  <a:p>
                    <a:endParaRPr sz="1867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67" name="Google Shape;267;p39"/>
              <p:cNvGrpSpPr/>
              <p:nvPr/>
            </p:nvGrpSpPr>
            <p:grpSpPr>
              <a:xfrm>
                <a:off x="4024416" y="3233201"/>
                <a:ext cx="1612017" cy="2235453"/>
                <a:chOff x="4025588" y="4286962"/>
                <a:chExt cx="1612017" cy="2235453"/>
              </a:xfrm>
            </p:grpSpPr>
            <p:grpSp>
              <p:nvGrpSpPr>
                <p:cNvPr id="268" name="Google Shape;268;p39"/>
                <p:cNvGrpSpPr/>
                <p:nvPr/>
              </p:nvGrpSpPr>
              <p:grpSpPr>
                <a:xfrm>
                  <a:off x="4476306" y="5359915"/>
                  <a:ext cx="1161300" cy="1162500"/>
                  <a:chOff x="4476306" y="2443043"/>
                  <a:chExt cx="1161300" cy="1162500"/>
                </a:xfrm>
              </p:grpSpPr>
              <p:sp>
                <p:nvSpPr>
                  <p:cNvPr id="269" name="Google Shape;269;p39"/>
                  <p:cNvSpPr/>
                  <p:nvPr/>
                </p:nvSpPr>
                <p:spPr>
                  <a:xfrm>
                    <a:off x="4476306" y="2443043"/>
                    <a:ext cx="1161300" cy="1162500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>
                    <a:outerShdw blurRad="63500" sx="102000" sy="102000" algn="ctr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33" tIns="45700" rIns="91433" bIns="45700" anchor="ctr" anchorCtr="0">
                    <a:noAutofit/>
                  </a:bodyPr>
                  <a:lstStyle/>
                  <a:p>
                    <a:pPr algn="ctr"/>
                    <a:endParaRPr sz="1867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0" name="Google Shape;270;p39"/>
                  <p:cNvSpPr/>
                  <p:nvPr/>
                </p:nvSpPr>
                <p:spPr>
                  <a:xfrm>
                    <a:off x="4562536" y="2524453"/>
                    <a:ext cx="988800" cy="987600"/>
                  </a:xfrm>
                  <a:prstGeom prst="ellipse">
                    <a:avLst/>
                  </a:prstGeom>
                  <a:solidFill>
                    <a:srgbClr val="FB005A"/>
                  </a:solidFill>
                  <a:ln>
                    <a:noFill/>
                  </a:ln>
                </p:spPr>
                <p:txBody>
                  <a:bodyPr spcFirstLastPara="1" wrap="square" lIns="91433" tIns="45700" rIns="91433" bIns="45700" anchor="ctr" anchorCtr="0">
                    <a:noAutofit/>
                  </a:bodyPr>
                  <a:lstStyle/>
                  <a:p>
                    <a:pPr algn="ctr"/>
                    <a:endParaRPr sz="1867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71" name="Google Shape;271;p39"/>
                <p:cNvGrpSpPr/>
                <p:nvPr/>
              </p:nvGrpSpPr>
              <p:grpSpPr>
                <a:xfrm>
                  <a:off x="4025588" y="4286962"/>
                  <a:ext cx="384755" cy="384754"/>
                  <a:chOff x="-3338" y="-4950"/>
                  <a:chExt cx="1800" cy="1800"/>
                </a:xfrm>
              </p:grpSpPr>
              <p:sp>
                <p:nvSpPr>
                  <p:cNvPr id="272" name="Google Shape;272;p39"/>
                  <p:cNvSpPr/>
                  <p:nvPr/>
                </p:nvSpPr>
                <p:spPr>
                  <a:xfrm>
                    <a:off x="-2595" y="-4204"/>
                    <a:ext cx="300" cy="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120000" extrusionOk="0">
                        <a:moveTo>
                          <a:pt x="60084" y="45295"/>
                        </a:moveTo>
                        <a:lnTo>
                          <a:pt x="56202" y="45802"/>
                        </a:lnTo>
                        <a:lnTo>
                          <a:pt x="52658" y="47323"/>
                        </a:lnTo>
                        <a:lnTo>
                          <a:pt x="49789" y="49690"/>
                        </a:lnTo>
                        <a:lnTo>
                          <a:pt x="47426" y="52563"/>
                        </a:lnTo>
                        <a:lnTo>
                          <a:pt x="45738" y="56112"/>
                        </a:lnTo>
                        <a:lnTo>
                          <a:pt x="45400" y="59999"/>
                        </a:lnTo>
                        <a:lnTo>
                          <a:pt x="45738" y="63887"/>
                        </a:lnTo>
                        <a:lnTo>
                          <a:pt x="47426" y="67436"/>
                        </a:lnTo>
                        <a:lnTo>
                          <a:pt x="49789" y="70478"/>
                        </a:lnTo>
                        <a:lnTo>
                          <a:pt x="52658" y="72845"/>
                        </a:lnTo>
                        <a:lnTo>
                          <a:pt x="56202" y="74197"/>
                        </a:lnTo>
                        <a:lnTo>
                          <a:pt x="60084" y="74704"/>
                        </a:lnTo>
                        <a:lnTo>
                          <a:pt x="63966" y="74197"/>
                        </a:lnTo>
                        <a:lnTo>
                          <a:pt x="67341" y="72845"/>
                        </a:lnTo>
                        <a:lnTo>
                          <a:pt x="70548" y="70478"/>
                        </a:lnTo>
                        <a:lnTo>
                          <a:pt x="72573" y="67436"/>
                        </a:lnTo>
                        <a:lnTo>
                          <a:pt x="74261" y="63887"/>
                        </a:lnTo>
                        <a:lnTo>
                          <a:pt x="74767" y="59999"/>
                        </a:lnTo>
                        <a:lnTo>
                          <a:pt x="74261" y="56112"/>
                        </a:lnTo>
                        <a:lnTo>
                          <a:pt x="72573" y="52563"/>
                        </a:lnTo>
                        <a:lnTo>
                          <a:pt x="70548" y="49690"/>
                        </a:lnTo>
                        <a:lnTo>
                          <a:pt x="67341" y="47323"/>
                        </a:lnTo>
                        <a:lnTo>
                          <a:pt x="63966" y="45802"/>
                        </a:lnTo>
                        <a:lnTo>
                          <a:pt x="60084" y="45295"/>
                        </a:lnTo>
                        <a:close/>
                        <a:moveTo>
                          <a:pt x="60084" y="0"/>
                        </a:moveTo>
                        <a:lnTo>
                          <a:pt x="68185" y="676"/>
                        </a:lnTo>
                        <a:lnTo>
                          <a:pt x="75949" y="2197"/>
                        </a:lnTo>
                        <a:lnTo>
                          <a:pt x="83375" y="4732"/>
                        </a:lnTo>
                        <a:lnTo>
                          <a:pt x="90295" y="8281"/>
                        </a:lnTo>
                        <a:lnTo>
                          <a:pt x="96708" y="12507"/>
                        </a:lnTo>
                        <a:lnTo>
                          <a:pt x="102447" y="17408"/>
                        </a:lnTo>
                        <a:lnTo>
                          <a:pt x="107510" y="23323"/>
                        </a:lnTo>
                        <a:lnTo>
                          <a:pt x="111729" y="29577"/>
                        </a:lnTo>
                        <a:lnTo>
                          <a:pt x="115274" y="36676"/>
                        </a:lnTo>
                        <a:lnTo>
                          <a:pt x="117805" y="44112"/>
                        </a:lnTo>
                        <a:lnTo>
                          <a:pt x="119493" y="51718"/>
                        </a:lnTo>
                        <a:lnTo>
                          <a:pt x="120000" y="59999"/>
                        </a:lnTo>
                        <a:lnTo>
                          <a:pt x="119493" y="68112"/>
                        </a:lnTo>
                        <a:lnTo>
                          <a:pt x="117805" y="75887"/>
                        </a:lnTo>
                        <a:lnTo>
                          <a:pt x="115274" y="83323"/>
                        </a:lnTo>
                        <a:lnTo>
                          <a:pt x="111729" y="90253"/>
                        </a:lnTo>
                        <a:lnTo>
                          <a:pt x="107510" y="96676"/>
                        </a:lnTo>
                        <a:lnTo>
                          <a:pt x="102447" y="102422"/>
                        </a:lnTo>
                        <a:lnTo>
                          <a:pt x="96708" y="107492"/>
                        </a:lnTo>
                        <a:lnTo>
                          <a:pt x="90295" y="111718"/>
                        </a:lnTo>
                        <a:lnTo>
                          <a:pt x="83375" y="115267"/>
                        </a:lnTo>
                        <a:lnTo>
                          <a:pt x="75949" y="117802"/>
                        </a:lnTo>
                        <a:lnTo>
                          <a:pt x="68185" y="119492"/>
                        </a:lnTo>
                        <a:lnTo>
                          <a:pt x="60084" y="119999"/>
                        </a:lnTo>
                        <a:lnTo>
                          <a:pt x="51814" y="119492"/>
                        </a:lnTo>
                        <a:lnTo>
                          <a:pt x="44050" y="117802"/>
                        </a:lnTo>
                        <a:lnTo>
                          <a:pt x="36793" y="115267"/>
                        </a:lnTo>
                        <a:lnTo>
                          <a:pt x="29704" y="111718"/>
                        </a:lnTo>
                        <a:lnTo>
                          <a:pt x="23459" y="107492"/>
                        </a:lnTo>
                        <a:lnTo>
                          <a:pt x="17552" y="102422"/>
                        </a:lnTo>
                        <a:lnTo>
                          <a:pt x="12489" y="96676"/>
                        </a:lnTo>
                        <a:lnTo>
                          <a:pt x="8270" y="90253"/>
                        </a:lnTo>
                        <a:lnTo>
                          <a:pt x="4894" y="83323"/>
                        </a:lnTo>
                        <a:lnTo>
                          <a:pt x="2194" y="75887"/>
                        </a:lnTo>
                        <a:lnTo>
                          <a:pt x="506" y="68112"/>
                        </a:lnTo>
                        <a:lnTo>
                          <a:pt x="0" y="59999"/>
                        </a:lnTo>
                        <a:lnTo>
                          <a:pt x="506" y="51718"/>
                        </a:lnTo>
                        <a:lnTo>
                          <a:pt x="2194" y="44112"/>
                        </a:lnTo>
                        <a:lnTo>
                          <a:pt x="4894" y="36676"/>
                        </a:lnTo>
                        <a:lnTo>
                          <a:pt x="8270" y="29577"/>
                        </a:lnTo>
                        <a:lnTo>
                          <a:pt x="12489" y="23323"/>
                        </a:lnTo>
                        <a:lnTo>
                          <a:pt x="17552" y="17408"/>
                        </a:lnTo>
                        <a:lnTo>
                          <a:pt x="23459" y="12507"/>
                        </a:lnTo>
                        <a:lnTo>
                          <a:pt x="29704" y="8281"/>
                        </a:lnTo>
                        <a:lnTo>
                          <a:pt x="36793" y="4732"/>
                        </a:lnTo>
                        <a:lnTo>
                          <a:pt x="44050" y="2197"/>
                        </a:lnTo>
                        <a:lnTo>
                          <a:pt x="51814" y="676"/>
                        </a:lnTo>
                        <a:lnTo>
                          <a:pt x="60084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33" tIns="45700" rIns="91433" bIns="45700" anchor="t" anchorCtr="0">
                    <a:noAutofit/>
                  </a:bodyPr>
                  <a:lstStyle/>
                  <a:p>
                    <a:endParaRPr sz="1867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3" name="Google Shape;273;p39"/>
                  <p:cNvSpPr/>
                  <p:nvPr/>
                </p:nvSpPr>
                <p:spPr>
                  <a:xfrm>
                    <a:off x="-3338" y="-4950"/>
                    <a:ext cx="1800" cy="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00" h="120000" extrusionOk="0">
                        <a:moveTo>
                          <a:pt x="60017" y="91931"/>
                        </a:moveTo>
                        <a:lnTo>
                          <a:pt x="56062" y="93319"/>
                        </a:lnTo>
                        <a:lnTo>
                          <a:pt x="52213" y="94612"/>
                        </a:lnTo>
                        <a:lnTo>
                          <a:pt x="48398" y="95747"/>
                        </a:lnTo>
                        <a:lnTo>
                          <a:pt x="44619" y="96725"/>
                        </a:lnTo>
                        <a:lnTo>
                          <a:pt x="45844" y="99185"/>
                        </a:lnTo>
                        <a:lnTo>
                          <a:pt x="47104" y="101392"/>
                        </a:lnTo>
                        <a:lnTo>
                          <a:pt x="48398" y="103442"/>
                        </a:lnTo>
                        <a:lnTo>
                          <a:pt x="49798" y="105303"/>
                        </a:lnTo>
                        <a:lnTo>
                          <a:pt x="51198" y="106911"/>
                        </a:lnTo>
                        <a:lnTo>
                          <a:pt x="52633" y="108268"/>
                        </a:lnTo>
                        <a:lnTo>
                          <a:pt x="54103" y="109466"/>
                        </a:lnTo>
                        <a:lnTo>
                          <a:pt x="55538" y="110381"/>
                        </a:lnTo>
                        <a:lnTo>
                          <a:pt x="57042" y="111011"/>
                        </a:lnTo>
                        <a:lnTo>
                          <a:pt x="58512" y="111390"/>
                        </a:lnTo>
                        <a:lnTo>
                          <a:pt x="60017" y="111547"/>
                        </a:lnTo>
                        <a:lnTo>
                          <a:pt x="61487" y="111390"/>
                        </a:lnTo>
                        <a:lnTo>
                          <a:pt x="62957" y="111011"/>
                        </a:lnTo>
                        <a:lnTo>
                          <a:pt x="64461" y="110381"/>
                        </a:lnTo>
                        <a:lnTo>
                          <a:pt x="65896" y="109466"/>
                        </a:lnTo>
                        <a:lnTo>
                          <a:pt x="67366" y="108268"/>
                        </a:lnTo>
                        <a:lnTo>
                          <a:pt x="68836" y="106911"/>
                        </a:lnTo>
                        <a:lnTo>
                          <a:pt x="70201" y="105303"/>
                        </a:lnTo>
                        <a:lnTo>
                          <a:pt x="71601" y="103442"/>
                        </a:lnTo>
                        <a:lnTo>
                          <a:pt x="72895" y="101392"/>
                        </a:lnTo>
                        <a:lnTo>
                          <a:pt x="74190" y="99185"/>
                        </a:lnTo>
                        <a:lnTo>
                          <a:pt x="75380" y="96725"/>
                        </a:lnTo>
                        <a:lnTo>
                          <a:pt x="71601" y="95747"/>
                        </a:lnTo>
                        <a:lnTo>
                          <a:pt x="67786" y="94612"/>
                        </a:lnTo>
                        <a:lnTo>
                          <a:pt x="63902" y="93319"/>
                        </a:lnTo>
                        <a:lnTo>
                          <a:pt x="60017" y="91931"/>
                        </a:lnTo>
                        <a:close/>
                        <a:moveTo>
                          <a:pt x="80034" y="82565"/>
                        </a:moveTo>
                        <a:lnTo>
                          <a:pt x="75905" y="84804"/>
                        </a:lnTo>
                        <a:lnTo>
                          <a:pt x="71706" y="86885"/>
                        </a:lnTo>
                        <a:lnTo>
                          <a:pt x="75100" y="87831"/>
                        </a:lnTo>
                        <a:lnTo>
                          <a:pt x="78425" y="88683"/>
                        </a:lnTo>
                        <a:lnTo>
                          <a:pt x="79265" y="85687"/>
                        </a:lnTo>
                        <a:lnTo>
                          <a:pt x="80034" y="82565"/>
                        </a:lnTo>
                        <a:close/>
                        <a:moveTo>
                          <a:pt x="39965" y="82565"/>
                        </a:moveTo>
                        <a:lnTo>
                          <a:pt x="40734" y="85687"/>
                        </a:lnTo>
                        <a:lnTo>
                          <a:pt x="41574" y="88683"/>
                        </a:lnTo>
                        <a:lnTo>
                          <a:pt x="44899" y="87831"/>
                        </a:lnTo>
                        <a:lnTo>
                          <a:pt x="48293" y="86885"/>
                        </a:lnTo>
                        <a:lnTo>
                          <a:pt x="44094" y="84804"/>
                        </a:lnTo>
                        <a:lnTo>
                          <a:pt x="39965" y="82565"/>
                        </a:lnTo>
                        <a:close/>
                        <a:moveTo>
                          <a:pt x="102957" y="66354"/>
                        </a:moveTo>
                        <a:lnTo>
                          <a:pt x="100122" y="68814"/>
                        </a:lnTo>
                        <a:lnTo>
                          <a:pt x="97147" y="71243"/>
                        </a:lnTo>
                        <a:lnTo>
                          <a:pt x="93998" y="73639"/>
                        </a:lnTo>
                        <a:lnTo>
                          <a:pt x="90673" y="75942"/>
                        </a:lnTo>
                        <a:lnTo>
                          <a:pt x="90113" y="79695"/>
                        </a:lnTo>
                        <a:lnTo>
                          <a:pt x="89378" y="83321"/>
                        </a:lnTo>
                        <a:lnTo>
                          <a:pt x="88573" y="86885"/>
                        </a:lnTo>
                        <a:lnTo>
                          <a:pt x="87594" y="90323"/>
                        </a:lnTo>
                        <a:lnTo>
                          <a:pt x="90043" y="90544"/>
                        </a:lnTo>
                        <a:lnTo>
                          <a:pt x="92353" y="90733"/>
                        </a:lnTo>
                        <a:lnTo>
                          <a:pt x="94593" y="90764"/>
                        </a:lnTo>
                        <a:lnTo>
                          <a:pt x="96797" y="90733"/>
                        </a:lnTo>
                        <a:lnTo>
                          <a:pt x="98897" y="90544"/>
                        </a:lnTo>
                        <a:lnTo>
                          <a:pt x="100787" y="90291"/>
                        </a:lnTo>
                        <a:lnTo>
                          <a:pt x="102537" y="89913"/>
                        </a:lnTo>
                        <a:lnTo>
                          <a:pt x="104146" y="89471"/>
                        </a:lnTo>
                        <a:lnTo>
                          <a:pt x="105581" y="88935"/>
                        </a:lnTo>
                        <a:lnTo>
                          <a:pt x="106841" y="88273"/>
                        </a:lnTo>
                        <a:lnTo>
                          <a:pt x="107926" y="87516"/>
                        </a:lnTo>
                        <a:lnTo>
                          <a:pt x="108836" y="86696"/>
                        </a:lnTo>
                        <a:lnTo>
                          <a:pt x="109571" y="85750"/>
                        </a:lnTo>
                        <a:lnTo>
                          <a:pt x="110131" y="84678"/>
                        </a:lnTo>
                        <a:lnTo>
                          <a:pt x="110446" y="83511"/>
                        </a:lnTo>
                        <a:lnTo>
                          <a:pt x="110621" y="82281"/>
                        </a:lnTo>
                        <a:lnTo>
                          <a:pt x="110621" y="80893"/>
                        </a:lnTo>
                        <a:lnTo>
                          <a:pt x="110376" y="79411"/>
                        </a:lnTo>
                        <a:lnTo>
                          <a:pt x="109956" y="77865"/>
                        </a:lnTo>
                        <a:lnTo>
                          <a:pt x="109396" y="76257"/>
                        </a:lnTo>
                        <a:lnTo>
                          <a:pt x="108626" y="74586"/>
                        </a:lnTo>
                        <a:lnTo>
                          <a:pt x="107646" y="72819"/>
                        </a:lnTo>
                        <a:lnTo>
                          <a:pt x="106526" y="71053"/>
                        </a:lnTo>
                        <a:lnTo>
                          <a:pt x="105231" y="69161"/>
                        </a:lnTo>
                        <a:lnTo>
                          <a:pt x="103727" y="67269"/>
                        </a:lnTo>
                        <a:lnTo>
                          <a:pt x="102957" y="66354"/>
                        </a:lnTo>
                        <a:close/>
                        <a:moveTo>
                          <a:pt x="17042" y="66354"/>
                        </a:moveTo>
                        <a:lnTo>
                          <a:pt x="16272" y="67269"/>
                        </a:lnTo>
                        <a:lnTo>
                          <a:pt x="14768" y="69161"/>
                        </a:lnTo>
                        <a:lnTo>
                          <a:pt x="13473" y="71053"/>
                        </a:lnTo>
                        <a:lnTo>
                          <a:pt x="12353" y="72819"/>
                        </a:lnTo>
                        <a:lnTo>
                          <a:pt x="11408" y="74586"/>
                        </a:lnTo>
                        <a:lnTo>
                          <a:pt x="10603" y="76257"/>
                        </a:lnTo>
                        <a:lnTo>
                          <a:pt x="10043" y="77865"/>
                        </a:lnTo>
                        <a:lnTo>
                          <a:pt x="9623" y="79411"/>
                        </a:lnTo>
                        <a:lnTo>
                          <a:pt x="9413" y="80893"/>
                        </a:lnTo>
                        <a:lnTo>
                          <a:pt x="9378" y="82281"/>
                        </a:lnTo>
                        <a:lnTo>
                          <a:pt x="9553" y="83511"/>
                        </a:lnTo>
                        <a:lnTo>
                          <a:pt x="9903" y="84678"/>
                        </a:lnTo>
                        <a:lnTo>
                          <a:pt x="10428" y="85750"/>
                        </a:lnTo>
                        <a:lnTo>
                          <a:pt x="11163" y="86696"/>
                        </a:lnTo>
                        <a:lnTo>
                          <a:pt x="12073" y="87516"/>
                        </a:lnTo>
                        <a:lnTo>
                          <a:pt x="13158" y="88273"/>
                        </a:lnTo>
                        <a:lnTo>
                          <a:pt x="14418" y="88935"/>
                        </a:lnTo>
                        <a:lnTo>
                          <a:pt x="15853" y="89471"/>
                        </a:lnTo>
                        <a:lnTo>
                          <a:pt x="17462" y="89913"/>
                        </a:lnTo>
                        <a:lnTo>
                          <a:pt x="19212" y="90291"/>
                        </a:lnTo>
                        <a:lnTo>
                          <a:pt x="21102" y="90544"/>
                        </a:lnTo>
                        <a:lnTo>
                          <a:pt x="23202" y="90733"/>
                        </a:lnTo>
                        <a:lnTo>
                          <a:pt x="25406" y="90764"/>
                        </a:lnTo>
                        <a:lnTo>
                          <a:pt x="27646" y="90733"/>
                        </a:lnTo>
                        <a:lnTo>
                          <a:pt x="29956" y="90575"/>
                        </a:lnTo>
                        <a:lnTo>
                          <a:pt x="32405" y="90323"/>
                        </a:lnTo>
                        <a:lnTo>
                          <a:pt x="31426" y="86885"/>
                        </a:lnTo>
                        <a:lnTo>
                          <a:pt x="30621" y="83321"/>
                        </a:lnTo>
                        <a:lnTo>
                          <a:pt x="29886" y="79695"/>
                        </a:lnTo>
                        <a:lnTo>
                          <a:pt x="29326" y="75942"/>
                        </a:lnTo>
                        <a:lnTo>
                          <a:pt x="26036" y="73639"/>
                        </a:lnTo>
                        <a:lnTo>
                          <a:pt x="22852" y="71243"/>
                        </a:lnTo>
                        <a:lnTo>
                          <a:pt x="19842" y="68814"/>
                        </a:lnTo>
                        <a:lnTo>
                          <a:pt x="17042" y="66354"/>
                        </a:lnTo>
                        <a:close/>
                        <a:moveTo>
                          <a:pt x="91688" y="55632"/>
                        </a:moveTo>
                        <a:lnTo>
                          <a:pt x="91758" y="59984"/>
                        </a:lnTo>
                        <a:lnTo>
                          <a:pt x="91688" y="64304"/>
                        </a:lnTo>
                        <a:lnTo>
                          <a:pt x="94278" y="62160"/>
                        </a:lnTo>
                        <a:lnTo>
                          <a:pt x="96762" y="59984"/>
                        </a:lnTo>
                        <a:lnTo>
                          <a:pt x="94278" y="57808"/>
                        </a:lnTo>
                        <a:lnTo>
                          <a:pt x="91688" y="55632"/>
                        </a:lnTo>
                        <a:close/>
                        <a:moveTo>
                          <a:pt x="28311" y="55632"/>
                        </a:moveTo>
                        <a:lnTo>
                          <a:pt x="25721" y="57808"/>
                        </a:lnTo>
                        <a:lnTo>
                          <a:pt x="23237" y="59984"/>
                        </a:lnTo>
                        <a:lnTo>
                          <a:pt x="25721" y="62160"/>
                        </a:lnTo>
                        <a:lnTo>
                          <a:pt x="28311" y="64304"/>
                        </a:lnTo>
                        <a:lnTo>
                          <a:pt x="28206" y="59984"/>
                        </a:lnTo>
                        <a:lnTo>
                          <a:pt x="28311" y="55632"/>
                        </a:lnTo>
                        <a:close/>
                        <a:moveTo>
                          <a:pt x="60017" y="37308"/>
                        </a:moveTo>
                        <a:lnTo>
                          <a:pt x="56237" y="38917"/>
                        </a:lnTo>
                        <a:lnTo>
                          <a:pt x="52493" y="40651"/>
                        </a:lnTo>
                        <a:lnTo>
                          <a:pt x="48818" y="42512"/>
                        </a:lnTo>
                        <a:lnTo>
                          <a:pt x="45144" y="44467"/>
                        </a:lnTo>
                        <a:lnTo>
                          <a:pt x="41574" y="46517"/>
                        </a:lnTo>
                        <a:lnTo>
                          <a:pt x="38180" y="48662"/>
                        </a:lnTo>
                        <a:lnTo>
                          <a:pt x="37830" y="52320"/>
                        </a:lnTo>
                        <a:lnTo>
                          <a:pt x="37690" y="56073"/>
                        </a:lnTo>
                        <a:lnTo>
                          <a:pt x="37620" y="59984"/>
                        </a:lnTo>
                        <a:lnTo>
                          <a:pt x="37690" y="63863"/>
                        </a:lnTo>
                        <a:lnTo>
                          <a:pt x="37830" y="67679"/>
                        </a:lnTo>
                        <a:lnTo>
                          <a:pt x="38180" y="71337"/>
                        </a:lnTo>
                        <a:lnTo>
                          <a:pt x="41574" y="73450"/>
                        </a:lnTo>
                        <a:lnTo>
                          <a:pt x="45144" y="75500"/>
                        </a:lnTo>
                        <a:lnTo>
                          <a:pt x="48818" y="77487"/>
                        </a:lnTo>
                        <a:lnTo>
                          <a:pt x="52493" y="79316"/>
                        </a:lnTo>
                        <a:lnTo>
                          <a:pt x="56237" y="81051"/>
                        </a:lnTo>
                        <a:lnTo>
                          <a:pt x="60017" y="82659"/>
                        </a:lnTo>
                        <a:lnTo>
                          <a:pt x="63762" y="81051"/>
                        </a:lnTo>
                        <a:lnTo>
                          <a:pt x="67506" y="79316"/>
                        </a:lnTo>
                        <a:lnTo>
                          <a:pt x="71181" y="77487"/>
                        </a:lnTo>
                        <a:lnTo>
                          <a:pt x="74890" y="75500"/>
                        </a:lnTo>
                        <a:lnTo>
                          <a:pt x="78425" y="73450"/>
                        </a:lnTo>
                        <a:lnTo>
                          <a:pt x="81819" y="71337"/>
                        </a:lnTo>
                        <a:lnTo>
                          <a:pt x="82134" y="67679"/>
                        </a:lnTo>
                        <a:lnTo>
                          <a:pt x="82344" y="63863"/>
                        </a:lnTo>
                        <a:lnTo>
                          <a:pt x="82379" y="59984"/>
                        </a:lnTo>
                        <a:lnTo>
                          <a:pt x="82344" y="56073"/>
                        </a:lnTo>
                        <a:lnTo>
                          <a:pt x="82134" y="52320"/>
                        </a:lnTo>
                        <a:lnTo>
                          <a:pt x="81819" y="48662"/>
                        </a:lnTo>
                        <a:lnTo>
                          <a:pt x="78425" y="46517"/>
                        </a:lnTo>
                        <a:lnTo>
                          <a:pt x="74890" y="44467"/>
                        </a:lnTo>
                        <a:lnTo>
                          <a:pt x="71181" y="42512"/>
                        </a:lnTo>
                        <a:lnTo>
                          <a:pt x="67506" y="40651"/>
                        </a:lnTo>
                        <a:lnTo>
                          <a:pt x="63762" y="38917"/>
                        </a:lnTo>
                        <a:lnTo>
                          <a:pt x="60017" y="37308"/>
                        </a:lnTo>
                        <a:close/>
                        <a:moveTo>
                          <a:pt x="78425" y="31316"/>
                        </a:moveTo>
                        <a:lnTo>
                          <a:pt x="75100" y="32136"/>
                        </a:lnTo>
                        <a:lnTo>
                          <a:pt x="71706" y="33114"/>
                        </a:lnTo>
                        <a:lnTo>
                          <a:pt x="75905" y="35195"/>
                        </a:lnTo>
                        <a:lnTo>
                          <a:pt x="80034" y="37403"/>
                        </a:lnTo>
                        <a:lnTo>
                          <a:pt x="79265" y="34312"/>
                        </a:lnTo>
                        <a:lnTo>
                          <a:pt x="78425" y="31316"/>
                        </a:lnTo>
                        <a:close/>
                        <a:moveTo>
                          <a:pt x="41574" y="31316"/>
                        </a:moveTo>
                        <a:lnTo>
                          <a:pt x="40734" y="34312"/>
                        </a:lnTo>
                        <a:lnTo>
                          <a:pt x="39965" y="37403"/>
                        </a:lnTo>
                        <a:lnTo>
                          <a:pt x="44094" y="35195"/>
                        </a:lnTo>
                        <a:lnTo>
                          <a:pt x="48293" y="33114"/>
                        </a:lnTo>
                        <a:lnTo>
                          <a:pt x="44899" y="32136"/>
                        </a:lnTo>
                        <a:lnTo>
                          <a:pt x="41574" y="31316"/>
                        </a:lnTo>
                        <a:close/>
                        <a:moveTo>
                          <a:pt x="94593" y="29235"/>
                        </a:moveTo>
                        <a:lnTo>
                          <a:pt x="92353" y="29266"/>
                        </a:lnTo>
                        <a:lnTo>
                          <a:pt x="90043" y="29392"/>
                        </a:lnTo>
                        <a:lnTo>
                          <a:pt x="87594" y="29676"/>
                        </a:lnTo>
                        <a:lnTo>
                          <a:pt x="88573" y="33114"/>
                        </a:lnTo>
                        <a:lnTo>
                          <a:pt x="89378" y="36614"/>
                        </a:lnTo>
                        <a:lnTo>
                          <a:pt x="90113" y="40273"/>
                        </a:lnTo>
                        <a:lnTo>
                          <a:pt x="90673" y="43994"/>
                        </a:lnTo>
                        <a:lnTo>
                          <a:pt x="93998" y="46360"/>
                        </a:lnTo>
                        <a:lnTo>
                          <a:pt x="97147" y="48725"/>
                        </a:lnTo>
                        <a:lnTo>
                          <a:pt x="100122" y="51122"/>
                        </a:lnTo>
                        <a:lnTo>
                          <a:pt x="102957" y="53582"/>
                        </a:lnTo>
                        <a:lnTo>
                          <a:pt x="103727" y="52699"/>
                        </a:lnTo>
                        <a:lnTo>
                          <a:pt x="105231" y="50806"/>
                        </a:lnTo>
                        <a:lnTo>
                          <a:pt x="106526" y="48946"/>
                        </a:lnTo>
                        <a:lnTo>
                          <a:pt x="107646" y="47116"/>
                        </a:lnTo>
                        <a:lnTo>
                          <a:pt x="108626" y="45382"/>
                        </a:lnTo>
                        <a:lnTo>
                          <a:pt x="109396" y="43710"/>
                        </a:lnTo>
                        <a:lnTo>
                          <a:pt x="109956" y="42070"/>
                        </a:lnTo>
                        <a:lnTo>
                          <a:pt x="110376" y="40525"/>
                        </a:lnTo>
                        <a:lnTo>
                          <a:pt x="110621" y="39106"/>
                        </a:lnTo>
                        <a:lnTo>
                          <a:pt x="110621" y="37718"/>
                        </a:lnTo>
                        <a:lnTo>
                          <a:pt x="110446" y="36425"/>
                        </a:lnTo>
                        <a:lnTo>
                          <a:pt x="110131" y="35258"/>
                        </a:lnTo>
                        <a:lnTo>
                          <a:pt x="109571" y="34186"/>
                        </a:lnTo>
                        <a:lnTo>
                          <a:pt x="108836" y="33272"/>
                        </a:lnTo>
                        <a:lnTo>
                          <a:pt x="107926" y="32452"/>
                        </a:lnTo>
                        <a:lnTo>
                          <a:pt x="106841" y="31726"/>
                        </a:lnTo>
                        <a:lnTo>
                          <a:pt x="105581" y="31064"/>
                        </a:lnTo>
                        <a:lnTo>
                          <a:pt x="104146" y="30496"/>
                        </a:lnTo>
                        <a:lnTo>
                          <a:pt x="102537" y="30023"/>
                        </a:lnTo>
                        <a:lnTo>
                          <a:pt x="100787" y="29708"/>
                        </a:lnTo>
                        <a:lnTo>
                          <a:pt x="98897" y="29392"/>
                        </a:lnTo>
                        <a:lnTo>
                          <a:pt x="96797" y="29266"/>
                        </a:lnTo>
                        <a:lnTo>
                          <a:pt x="94593" y="29235"/>
                        </a:lnTo>
                        <a:close/>
                        <a:moveTo>
                          <a:pt x="25406" y="29235"/>
                        </a:moveTo>
                        <a:lnTo>
                          <a:pt x="23202" y="29266"/>
                        </a:lnTo>
                        <a:lnTo>
                          <a:pt x="21102" y="29392"/>
                        </a:lnTo>
                        <a:lnTo>
                          <a:pt x="19212" y="29708"/>
                        </a:lnTo>
                        <a:lnTo>
                          <a:pt x="17462" y="30023"/>
                        </a:lnTo>
                        <a:lnTo>
                          <a:pt x="15853" y="30496"/>
                        </a:lnTo>
                        <a:lnTo>
                          <a:pt x="14418" y="31064"/>
                        </a:lnTo>
                        <a:lnTo>
                          <a:pt x="13158" y="31726"/>
                        </a:lnTo>
                        <a:lnTo>
                          <a:pt x="12073" y="32452"/>
                        </a:lnTo>
                        <a:lnTo>
                          <a:pt x="11163" y="33272"/>
                        </a:lnTo>
                        <a:lnTo>
                          <a:pt x="10428" y="34186"/>
                        </a:lnTo>
                        <a:lnTo>
                          <a:pt x="9903" y="35258"/>
                        </a:lnTo>
                        <a:lnTo>
                          <a:pt x="9553" y="36425"/>
                        </a:lnTo>
                        <a:lnTo>
                          <a:pt x="9378" y="37718"/>
                        </a:lnTo>
                        <a:lnTo>
                          <a:pt x="9413" y="39106"/>
                        </a:lnTo>
                        <a:lnTo>
                          <a:pt x="9623" y="40525"/>
                        </a:lnTo>
                        <a:lnTo>
                          <a:pt x="10043" y="42070"/>
                        </a:lnTo>
                        <a:lnTo>
                          <a:pt x="10603" y="43710"/>
                        </a:lnTo>
                        <a:lnTo>
                          <a:pt x="11408" y="45382"/>
                        </a:lnTo>
                        <a:lnTo>
                          <a:pt x="12353" y="47116"/>
                        </a:lnTo>
                        <a:lnTo>
                          <a:pt x="13473" y="48946"/>
                        </a:lnTo>
                        <a:lnTo>
                          <a:pt x="14768" y="50806"/>
                        </a:lnTo>
                        <a:lnTo>
                          <a:pt x="16272" y="52699"/>
                        </a:lnTo>
                        <a:lnTo>
                          <a:pt x="17042" y="53582"/>
                        </a:lnTo>
                        <a:lnTo>
                          <a:pt x="19842" y="51122"/>
                        </a:lnTo>
                        <a:lnTo>
                          <a:pt x="22852" y="48725"/>
                        </a:lnTo>
                        <a:lnTo>
                          <a:pt x="26036" y="46360"/>
                        </a:lnTo>
                        <a:lnTo>
                          <a:pt x="29326" y="43994"/>
                        </a:lnTo>
                        <a:lnTo>
                          <a:pt x="29886" y="40273"/>
                        </a:lnTo>
                        <a:lnTo>
                          <a:pt x="30621" y="36646"/>
                        </a:lnTo>
                        <a:lnTo>
                          <a:pt x="31426" y="33114"/>
                        </a:lnTo>
                        <a:lnTo>
                          <a:pt x="32405" y="29676"/>
                        </a:lnTo>
                        <a:lnTo>
                          <a:pt x="29956" y="29392"/>
                        </a:lnTo>
                        <a:lnTo>
                          <a:pt x="27646" y="29266"/>
                        </a:lnTo>
                        <a:lnTo>
                          <a:pt x="25406" y="29235"/>
                        </a:lnTo>
                        <a:close/>
                        <a:moveTo>
                          <a:pt x="60017" y="8452"/>
                        </a:moveTo>
                        <a:lnTo>
                          <a:pt x="58512" y="8546"/>
                        </a:lnTo>
                        <a:lnTo>
                          <a:pt x="57042" y="8956"/>
                        </a:lnTo>
                        <a:lnTo>
                          <a:pt x="55538" y="9618"/>
                        </a:lnTo>
                        <a:lnTo>
                          <a:pt x="54103" y="10533"/>
                        </a:lnTo>
                        <a:lnTo>
                          <a:pt x="52633" y="11668"/>
                        </a:lnTo>
                        <a:lnTo>
                          <a:pt x="51198" y="13056"/>
                        </a:lnTo>
                        <a:lnTo>
                          <a:pt x="49798" y="14664"/>
                        </a:lnTo>
                        <a:lnTo>
                          <a:pt x="48398" y="16494"/>
                        </a:lnTo>
                        <a:lnTo>
                          <a:pt x="47104" y="18544"/>
                        </a:lnTo>
                        <a:lnTo>
                          <a:pt x="45844" y="20814"/>
                        </a:lnTo>
                        <a:lnTo>
                          <a:pt x="44619" y="23274"/>
                        </a:lnTo>
                        <a:lnTo>
                          <a:pt x="48398" y="24252"/>
                        </a:lnTo>
                        <a:lnTo>
                          <a:pt x="52213" y="25387"/>
                        </a:lnTo>
                        <a:lnTo>
                          <a:pt x="56062" y="26617"/>
                        </a:lnTo>
                        <a:lnTo>
                          <a:pt x="60017" y="28068"/>
                        </a:lnTo>
                        <a:lnTo>
                          <a:pt x="63902" y="26617"/>
                        </a:lnTo>
                        <a:lnTo>
                          <a:pt x="67786" y="25387"/>
                        </a:lnTo>
                        <a:lnTo>
                          <a:pt x="71601" y="24252"/>
                        </a:lnTo>
                        <a:lnTo>
                          <a:pt x="75380" y="23274"/>
                        </a:lnTo>
                        <a:lnTo>
                          <a:pt x="74190" y="20814"/>
                        </a:lnTo>
                        <a:lnTo>
                          <a:pt x="72895" y="18544"/>
                        </a:lnTo>
                        <a:lnTo>
                          <a:pt x="71601" y="16494"/>
                        </a:lnTo>
                        <a:lnTo>
                          <a:pt x="70201" y="14664"/>
                        </a:lnTo>
                        <a:lnTo>
                          <a:pt x="68836" y="13056"/>
                        </a:lnTo>
                        <a:lnTo>
                          <a:pt x="67366" y="11668"/>
                        </a:lnTo>
                        <a:lnTo>
                          <a:pt x="65896" y="10533"/>
                        </a:lnTo>
                        <a:lnTo>
                          <a:pt x="64461" y="9618"/>
                        </a:lnTo>
                        <a:lnTo>
                          <a:pt x="62957" y="8956"/>
                        </a:lnTo>
                        <a:lnTo>
                          <a:pt x="61487" y="8546"/>
                        </a:lnTo>
                        <a:lnTo>
                          <a:pt x="60017" y="8452"/>
                        </a:lnTo>
                        <a:close/>
                        <a:moveTo>
                          <a:pt x="60017" y="0"/>
                        </a:moveTo>
                        <a:lnTo>
                          <a:pt x="62117" y="94"/>
                        </a:lnTo>
                        <a:lnTo>
                          <a:pt x="64216" y="441"/>
                        </a:lnTo>
                        <a:lnTo>
                          <a:pt x="66246" y="1009"/>
                        </a:lnTo>
                        <a:lnTo>
                          <a:pt x="68206" y="1860"/>
                        </a:lnTo>
                        <a:lnTo>
                          <a:pt x="70166" y="2869"/>
                        </a:lnTo>
                        <a:lnTo>
                          <a:pt x="72055" y="4131"/>
                        </a:lnTo>
                        <a:lnTo>
                          <a:pt x="73875" y="5613"/>
                        </a:lnTo>
                        <a:lnTo>
                          <a:pt x="75660" y="7316"/>
                        </a:lnTo>
                        <a:lnTo>
                          <a:pt x="77375" y="9208"/>
                        </a:lnTo>
                        <a:lnTo>
                          <a:pt x="78985" y="11290"/>
                        </a:lnTo>
                        <a:lnTo>
                          <a:pt x="80559" y="13624"/>
                        </a:lnTo>
                        <a:lnTo>
                          <a:pt x="82029" y="16115"/>
                        </a:lnTo>
                        <a:lnTo>
                          <a:pt x="83464" y="18827"/>
                        </a:lnTo>
                        <a:lnTo>
                          <a:pt x="84654" y="21508"/>
                        </a:lnTo>
                        <a:lnTo>
                          <a:pt x="88083" y="21098"/>
                        </a:lnTo>
                        <a:lnTo>
                          <a:pt x="91408" y="20846"/>
                        </a:lnTo>
                        <a:lnTo>
                          <a:pt x="94593" y="20783"/>
                        </a:lnTo>
                        <a:lnTo>
                          <a:pt x="97182" y="20814"/>
                        </a:lnTo>
                        <a:lnTo>
                          <a:pt x="99562" y="21003"/>
                        </a:lnTo>
                        <a:lnTo>
                          <a:pt x="101767" y="21256"/>
                        </a:lnTo>
                        <a:lnTo>
                          <a:pt x="103832" y="21603"/>
                        </a:lnTo>
                        <a:lnTo>
                          <a:pt x="105686" y="22044"/>
                        </a:lnTo>
                        <a:lnTo>
                          <a:pt x="107436" y="22580"/>
                        </a:lnTo>
                        <a:lnTo>
                          <a:pt x="109046" y="23148"/>
                        </a:lnTo>
                        <a:lnTo>
                          <a:pt x="110446" y="23810"/>
                        </a:lnTo>
                        <a:lnTo>
                          <a:pt x="111741" y="24473"/>
                        </a:lnTo>
                        <a:lnTo>
                          <a:pt x="112930" y="25198"/>
                        </a:lnTo>
                        <a:lnTo>
                          <a:pt x="113980" y="25955"/>
                        </a:lnTo>
                        <a:lnTo>
                          <a:pt x="114925" y="26775"/>
                        </a:lnTo>
                        <a:lnTo>
                          <a:pt x="115765" y="27563"/>
                        </a:lnTo>
                        <a:lnTo>
                          <a:pt x="116500" y="28383"/>
                        </a:lnTo>
                        <a:lnTo>
                          <a:pt x="117165" y="29172"/>
                        </a:lnTo>
                        <a:lnTo>
                          <a:pt x="117690" y="29992"/>
                        </a:lnTo>
                        <a:lnTo>
                          <a:pt x="118565" y="31568"/>
                        </a:lnTo>
                        <a:lnTo>
                          <a:pt x="119230" y="33208"/>
                        </a:lnTo>
                        <a:lnTo>
                          <a:pt x="119720" y="34975"/>
                        </a:lnTo>
                        <a:lnTo>
                          <a:pt x="119965" y="36772"/>
                        </a:lnTo>
                        <a:lnTo>
                          <a:pt x="120000" y="38633"/>
                        </a:lnTo>
                        <a:lnTo>
                          <a:pt x="119825" y="40557"/>
                        </a:lnTo>
                        <a:lnTo>
                          <a:pt x="119475" y="42544"/>
                        </a:lnTo>
                        <a:lnTo>
                          <a:pt x="118915" y="44593"/>
                        </a:lnTo>
                        <a:lnTo>
                          <a:pt x="118180" y="46675"/>
                        </a:lnTo>
                        <a:lnTo>
                          <a:pt x="117200" y="48788"/>
                        </a:lnTo>
                        <a:lnTo>
                          <a:pt x="116010" y="50996"/>
                        </a:lnTo>
                        <a:lnTo>
                          <a:pt x="114645" y="53172"/>
                        </a:lnTo>
                        <a:lnTo>
                          <a:pt x="113035" y="55442"/>
                        </a:lnTo>
                        <a:lnTo>
                          <a:pt x="111251" y="57713"/>
                        </a:lnTo>
                        <a:lnTo>
                          <a:pt x="109326" y="59984"/>
                        </a:lnTo>
                        <a:lnTo>
                          <a:pt x="111251" y="62254"/>
                        </a:lnTo>
                        <a:lnTo>
                          <a:pt x="113035" y="64525"/>
                        </a:lnTo>
                        <a:lnTo>
                          <a:pt x="114645" y="66796"/>
                        </a:lnTo>
                        <a:lnTo>
                          <a:pt x="116010" y="69003"/>
                        </a:lnTo>
                        <a:lnTo>
                          <a:pt x="117200" y="71180"/>
                        </a:lnTo>
                        <a:lnTo>
                          <a:pt x="118180" y="73293"/>
                        </a:lnTo>
                        <a:lnTo>
                          <a:pt x="118915" y="75406"/>
                        </a:lnTo>
                        <a:lnTo>
                          <a:pt x="119475" y="77455"/>
                        </a:lnTo>
                        <a:lnTo>
                          <a:pt x="119825" y="79411"/>
                        </a:lnTo>
                        <a:lnTo>
                          <a:pt x="120000" y="81366"/>
                        </a:lnTo>
                        <a:lnTo>
                          <a:pt x="119965" y="83227"/>
                        </a:lnTo>
                        <a:lnTo>
                          <a:pt x="119720" y="85024"/>
                        </a:lnTo>
                        <a:lnTo>
                          <a:pt x="119230" y="86727"/>
                        </a:lnTo>
                        <a:lnTo>
                          <a:pt x="118565" y="88431"/>
                        </a:lnTo>
                        <a:lnTo>
                          <a:pt x="117690" y="89976"/>
                        </a:lnTo>
                        <a:lnTo>
                          <a:pt x="117165" y="90796"/>
                        </a:lnTo>
                        <a:lnTo>
                          <a:pt x="116500" y="91584"/>
                        </a:lnTo>
                        <a:lnTo>
                          <a:pt x="115765" y="92404"/>
                        </a:lnTo>
                        <a:lnTo>
                          <a:pt x="114925" y="93193"/>
                        </a:lnTo>
                        <a:lnTo>
                          <a:pt x="113980" y="93981"/>
                        </a:lnTo>
                        <a:lnTo>
                          <a:pt x="112930" y="94738"/>
                        </a:lnTo>
                        <a:lnTo>
                          <a:pt x="111741" y="95463"/>
                        </a:lnTo>
                        <a:lnTo>
                          <a:pt x="110446" y="96157"/>
                        </a:lnTo>
                        <a:lnTo>
                          <a:pt x="109046" y="96819"/>
                        </a:lnTo>
                        <a:lnTo>
                          <a:pt x="107436" y="97419"/>
                        </a:lnTo>
                        <a:lnTo>
                          <a:pt x="105686" y="97923"/>
                        </a:lnTo>
                        <a:lnTo>
                          <a:pt x="103832" y="98365"/>
                        </a:lnTo>
                        <a:lnTo>
                          <a:pt x="101767" y="98743"/>
                        </a:lnTo>
                        <a:lnTo>
                          <a:pt x="99562" y="98996"/>
                        </a:lnTo>
                        <a:lnTo>
                          <a:pt x="97182" y="99122"/>
                        </a:lnTo>
                        <a:lnTo>
                          <a:pt x="94593" y="99216"/>
                        </a:lnTo>
                        <a:lnTo>
                          <a:pt x="91408" y="99122"/>
                        </a:lnTo>
                        <a:lnTo>
                          <a:pt x="88083" y="98869"/>
                        </a:lnTo>
                        <a:lnTo>
                          <a:pt x="84654" y="98491"/>
                        </a:lnTo>
                        <a:lnTo>
                          <a:pt x="83464" y="101109"/>
                        </a:lnTo>
                        <a:lnTo>
                          <a:pt x="82029" y="103821"/>
                        </a:lnTo>
                        <a:lnTo>
                          <a:pt x="80559" y="106344"/>
                        </a:lnTo>
                        <a:lnTo>
                          <a:pt x="78985" y="108646"/>
                        </a:lnTo>
                        <a:lnTo>
                          <a:pt x="77375" y="110759"/>
                        </a:lnTo>
                        <a:lnTo>
                          <a:pt x="75660" y="112683"/>
                        </a:lnTo>
                        <a:lnTo>
                          <a:pt x="73875" y="114354"/>
                        </a:lnTo>
                        <a:lnTo>
                          <a:pt x="72055" y="115805"/>
                        </a:lnTo>
                        <a:lnTo>
                          <a:pt x="70166" y="117098"/>
                        </a:lnTo>
                        <a:lnTo>
                          <a:pt x="68206" y="118107"/>
                        </a:lnTo>
                        <a:lnTo>
                          <a:pt x="66246" y="118927"/>
                        </a:lnTo>
                        <a:lnTo>
                          <a:pt x="64216" y="119526"/>
                        </a:lnTo>
                        <a:lnTo>
                          <a:pt x="62117" y="119873"/>
                        </a:lnTo>
                        <a:lnTo>
                          <a:pt x="60017" y="120000"/>
                        </a:lnTo>
                        <a:lnTo>
                          <a:pt x="57917" y="119873"/>
                        </a:lnTo>
                        <a:lnTo>
                          <a:pt x="55853" y="119526"/>
                        </a:lnTo>
                        <a:lnTo>
                          <a:pt x="53753" y="118927"/>
                        </a:lnTo>
                        <a:lnTo>
                          <a:pt x="51758" y="118107"/>
                        </a:lnTo>
                        <a:lnTo>
                          <a:pt x="49868" y="117098"/>
                        </a:lnTo>
                        <a:lnTo>
                          <a:pt x="47944" y="115805"/>
                        </a:lnTo>
                        <a:lnTo>
                          <a:pt x="46124" y="114354"/>
                        </a:lnTo>
                        <a:lnTo>
                          <a:pt x="44339" y="112683"/>
                        </a:lnTo>
                        <a:lnTo>
                          <a:pt x="42624" y="110759"/>
                        </a:lnTo>
                        <a:lnTo>
                          <a:pt x="41014" y="108646"/>
                        </a:lnTo>
                        <a:lnTo>
                          <a:pt x="39440" y="106344"/>
                        </a:lnTo>
                        <a:lnTo>
                          <a:pt x="37970" y="103821"/>
                        </a:lnTo>
                        <a:lnTo>
                          <a:pt x="36535" y="101109"/>
                        </a:lnTo>
                        <a:lnTo>
                          <a:pt x="35345" y="98491"/>
                        </a:lnTo>
                        <a:lnTo>
                          <a:pt x="31916" y="98869"/>
                        </a:lnTo>
                        <a:lnTo>
                          <a:pt x="28626" y="99122"/>
                        </a:lnTo>
                        <a:lnTo>
                          <a:pt x="25406" y="99216"/>
                        </a:lnTo>
                        <a:lnTo>
                          <a:pt x="22817" y="99122"/>
                        </a:lnTo>
                        <a:lnTo>
                          <a:pt x="20472" y="98996"/>
                        </a:lnTo>
                        <a:lnTo>
                          <a:pt x="18232" y="98743"/>
                        </a:lnTo>
                        <a:lnTo>
                          <a:pt x="16202" y="98365"/>
                        </a:lnTo>
                        <a:lnTo>
                          <a:pt x="14278" y="97923"/>
                        </a:lnTo>
                        <a:lnTo>
                          <a:pt x="12598" y="97419"/>
                        </a:lnTo>
                        <a:lnTo>
                          <a:pt x="10988" y="96819"/>
                        </a:lnTo>
                        <a:lnTo>
                          <a:pt x="9553" y="96157"/>
                        </a:lnTo>
                        <a:lnTo>
                          <a:pt x="8258" y="95463"/>
                        </a:lnTo>
                        <a:lnTo>
                          <a:pt x="7069" y="94738"/>
                        </a:lnTo>
                        <a:lnTo>
                          <a:pt x="6019" y="93981"/>
                        </a:lnTo>
                        <a:lnTo>
                          <a:pt x="5074" y="93193"/>
                        </a:lnTo>
                        <a:lnTo>
                          <a:pt x="4234" y="92404"/>
                        </a:lnTo>
                        <a:lnTo>
                          <a:pt x="3499" y="91584"/>
                        </a:lnTo>
                        <a:lnTo>
                          <a:pt x="2834" y="90796"/>
                        </a:lnTo>
                        <a:lnTo>
                          <a:pt x="2309" y="89976"/>
                        </a:lnTo>
                        <a:lnTo>
                          <a:pt x="1434" y="88431"/>
                        </a:lnTo>
                        <a:lnTo>
                          <a:pt x="769" y="86727"/>
                        </a:lnTo>
                        <a:lnTo>
                          <a:pt x="279" y="85024"/>
                        </a:lnTo>
                        <a:lnTo>
                          <a:pt x="34" y="83227"/>
                        </a:lnTo>
                        <a:lnTo>
                          <a:pt x="0" y="81366"/>
                        </a:lnTo>
                        <a:lnTo>
                          <a:pt x="174" y="79411"/>
                        </a:lnTo>
                        <a:lnTo>
                          <a:pt x="524" y="77455"/>
                        </a:lnTo>
                        <a:lnTo>
                          <a:pt x="1084" y="75406"/>
                        </a:lnTo>
                        <a:lnTo>
                          <a:pt x="1854" y="73293"/>
                        </a:lnTo>
                        <a:lnTo>
                          <a:pt x="2834" y="71180"/>
                        </a:lnTo>
                        <a:lnTo>
                          <a:pt x="4024" y="69003"/>
                        </a:lnTo>
                        <a:lnTo>
                          <a:pt x="5354" y="66796"/>
                        </a:lnTo>
                        <a:lnTo>
                          <a:pt x="6929" y="64525"/>
                        </a:lnTo>
                        <a:lnTo>
                          <a:pt x="8713" y="62254"/>
                        </a:lnTo>
                        <a:lnTo>
                          <a:pt x="10673" y="59984"/>
                        </a:lnTo>
                        <a:lnTo>
                          <a:pt x="8713" y="57713"/>
                        </a:lnTo>
                        <a:lnTo>
                          <a:pt x="6929" y="55442"/>
                        </a:lnTo>
                        <a:lnTo>
                          <a:pt x="5354" y="53172"/>
                        </a:lnTo>
                        <a:lnTo>
                          <a:pt x="4024" y="50996"/>
                        </a:lnTo>
                        <a:lnTo>
                          <a:pt x="2834" y="48788"/>
                        </a:lnTo>
                        <a:lnTo>
                          <a:pt x="1854" y="46675"/>
                        </a:lnTo>
                        <a:lnTo>
                          <a:pt x="1084" y="44593"/>
                        </a:lnTo>
                        <a:lnTo>
                          <a:pt x="524" y="42544"/>
                        </a:lnTo>
                        <a:lnTo>
                          <a:pt x="174" y="40557"/>
                        </a:lnTo>
                        <a:lnTo>
                          <a:pt x="0" y="38633"/>
                        </a:lnTo>
                        <a:lnTo>
                          <a:pt x="34" y="36772"/>
                        </a:lnTo>
                        <a:lnTo>
                          <a:pt x="279" y="34975"/>
                        </a:lnTo>
                        <a:lnTo>
                          <a:pt x="769" y="33208"/>
                        </a:lnTo>
                        <a:lnTo>
                          <a:pt x="1434" y="31568"/>
                        </a:lnTo>
                        <a:lnTo>
                          <a:pt x="2309" y="29992"/>
                        </a:lnTo>
                        <a:lnTo>
                          <a:pt x="2834" y="29172"/>
                        </a:lnTo>
                        <a:lnTo>
                          <a:pt x="3499" y="28383"/>
                        </a:lnTo>
                        <a:lnTo>
                          <a:pt x="4234" y="27563"/>
                        </a:lnTo>
                        <a:lnTo>
                          <a:pt x="5074" y="26775"/>
                        </a:lnTo>
                        <a:lnTo>
                          <a:pt x="6019" y="25955"/>
                        </a:lnTo>
                        <a:lnTo>
                          <a:pt x="7069" y="25198"/>
                        </a:lnTo>
                        <a:lnTo>
                          <a:pt x="8258" y="24473"/>
                        </a:lnTo>
                        <a:lnTo>
                          <a:pt x="9553" y="23810"/>
                        </a:lnTo>
                        <a:lnTo>
                          <a:pt x="10988" y="23148"/>
                        </a:lnTo>
                        <a:lnTo>
                          <a:pt x="12598" y="22580"/>
                        </a:lnTo>
                        <a:lnTo>
                          <a:pt x="14278" y="22044"/>
                        </a:lnTo>
                        <a:lnTo>
                          <a:pt x="16202" y="21603"/>
                        </a:lnTo>
                        <a:lnTo>
                          <a:pt x="18232" y="21256"/>
                        </a:lnTo>
                        <a:lnTo>
                          <a:pt x="20472" y="21003"/>
                        </a:lnTo>
                        <a:lnTo>
                          <a:pt x="22817" y="20814"/>
                        </a:lnTo>
                        <a:lnTo>
                          <a:pt x="25406" y="20783"/>
                        </a:lnTo>
                        <a:lnTo>
                          <a:pt x="28626" y="20846"/>
                        </a:lnTo>
                        <a:lnTo>
                          <a:pt x="31916" y="21098"/>
                        </a:lnTo>
                        <a:lnTo>
                          <a:pt x="35345" y="21508"/>
                        </a:lnTo>
                        <a:lnTo>
                          <a:pt x="36535" y="18827"/>
                        </a:lnTo>
                        <a:lnTo>
                          <a:pt x="37970" y="16115"/>
                        </a:lnTo>
                        <a:lnTo>
                          <a:pt x="39440" y="13624"/>
                        </a:lnTo>
                        <a:lnTo>
                          <a:pt x="41014" y="11290"/>
                        </a:lnTo>
                        <a:lnTo>
                          <a:pt x="42624" y="9208"/>
                        </a:lnTo>
                        <a:lnTo>
                          <a:pt x="44339" y="7316"/>
                        </a:lnTo>
                        <a:lnTo>
                          <a:pt x="46124" y="5613"/>
                        </a:lnTo>
                        <a:lnTo>
                          <a:pt x="47944" y="4131"/>
                        </a:lnTo>
                        <a:lnTo>
                          <a:pt x="49868" y="2869"/>
                        </a:lnTo>
                        <a:lnTo>
                          <a:pt x="51758" y="1860"/>
                        </a:lnTo>
                        <a:lnTo>
                          <a:pt x="53753" y="1009"/>
                        </a:lnTo>
                        <a:lnTo>
                          <a:pt x="55853" y="441"/>
                        </a:lnTo>
                        <a:lnTo>
                          <a:pt x="57917" y="94"/>
                        </a:lnTo>
                        <a:lnTo>
                          <a:pt x="6001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33" tIns="45700" rIns="91433" bIns="45700" anchor="t" anchorCtr="0">
                    <a:noAutofit/>
                  </a:bodyPr>
                  <a:lstStyle/>
                  <a:p>
                    <a:endParaRPr sz="1867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74" name="Google Shape;274;p39"/>
              <p:cNvGrpSpPr/>
              <p:nvPr/>
            </p:nvGrpSpPr>
            <p:grpSpPr>
              <a:xfrm>
                <a:off x="7402635" y="2849493"/>
                <a:ext cx="1161300" cy="1162500"/>
                <a:chOff x="7403807" y="3903254"/>
                <a:chExt cx="1161300" cy="1162500"/>
              </a:xfrm>
            </p:grpSpPr>
            <p:grpSp>
              <p:nvGrpSpPr>
                <p:cNvPr id="275" name="Google Shape;275;p39"/>
                <p:cNvGrpSpPr/>
                <p:nvPr/>
              </p:nvGrpSpPr>
              <p:grpSpPr>
                <a:xfrm>
                  <a:off x="7403807" y="3903254"/>
                  <a:ext cx="1161300" cy="1162500"/>
                  <a:chOff x="4476306" y="2443043"/>
                  <a:chExt cx="1161300" cy="1162500"/>
                </a:xfrm>
              </p:grpSpPr>
              <p:sp>
                <p:nvSpPr>
                  <p:cNvPr id="276" name="Google Shape;276;p39"/>
                  <p:cNvSpPr/>
                  <p:nvPr/>
                </p:nvSpPr>
                <p:spPr>
                  <a:xfrm>
                    <a:off x="4476306" y="2443043"/>
                    <a:ext cx="1161300" cy="1162500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>
                    <a:outerShdw blurRad="63500" sx="102000" sy="102000" algn="ctr" rotWithShape="0">
                      <a:srgbClr val="000000">
                        <a:alpha val="40000"/>
                      </a:srgbClr>
                    </a:outerShdw>
                  </a:effectLst>
                </p:spPr>
                <p:txBody>
                  <a:bodyPr spcFirstLastPara="1" wrap="square" lIns="91433" tIns="45700" rIns="91433" bIns="45700" anchor="ctr" anchorCtr="0">
                    <a:noAutofit/>
                  </a:bodyPr>
                  <a:lstStyle/>
                  <a:p>
                    <a:pPr algn="ctr"/>
                    <a:endParaRPr sz="1867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7" name="Google Shape;277;p39"/>
                  <p:cNvSpPr/>
                  <p:nvPr/>
                </p:nvSpPr>
                <p:spPr>
                  <a:xfrm>
                    <a:off x="4562536" y="2524453"/>
                    <a:ext cx="988800" cy="987600"/>
                  </a:xfrm>
                  <a:prstGeom prst="ellipse">
                    <a:avLst/>
                  </a:prstGeom>
                  <a:solidFill>
                    <a:srgbClr val="1C58B5"/>
                  </a:solidFill>
                  <a:ln>
                    <a:noFill/>
                  </a:ln>
                </p:spPr>
                <p:txBody>
                  <a:bodyPr spcFirstLastPara="1" wrap="square" lIns="91433" tIns="45700" rIns="91433" bIns="45700" anchor="ctr" anchorCtr="0">
                    <a:noAutofit/>
                  </a:bodyPr>
                  <a:lstStyle/>
                  <a:p>
                    <a:pPr algn="ctr"/>
                    <a:endParaRPr sz="1867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78" name="Google Shape;278;p39"/>
                <p:cNvSpPr/>
                <p:nvPr/>
              </p:nvSpPr>
              <p:spPr>
                <a:xfrm>
                  <a:off x="7802209" y="4298852"/>
                  <a:ext cx="364500" cy="37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00" h="120000" extrusionOk="0">
                      <a:moveTo>
                        <a:pt x="35238" y="37561"/>
                      </a:moveTo>
                      <a:lnTo>
                        <a:pt x="33244" y="37687"/>
                      </a:lnTo>
                      <a:lnTo>
                        <a:pt x="31214" y="37939"/>
                      </a:lnTo>
                      <a:lnTo>
                        <a:pt x="29293" y="38412"/>
                      </a:lnTo>
                      <a:lnTo>
                        <a:pt x="27407" y="39043"/>
                      </a:lnTo>
                      <a:lnTo>
                        <a:pt x="25631" y="39863"/>
                      </a:lnTo>
                      <a:lnTo>
                        <a:pt x="23963" y="40809"/>
                      </a:lnTo>
                      <a:lnTo>
                        <a:pt x="22404" y="41944"/>
                      </a:lnTo>
                      <a:lnTo>
                        <a:pt x="20990" y="43237"/>
                      </a:lnTo>
                      <a:lnTo>
                        <a:pt x="18851" y="45540"/>
                      </a:lnTo>
                      <a:lnTo>
                        <a:pt x="16930" y="47968"/>
                      </a:lnTo>
                      <a:lnTo>
                        <a:pt x="15226" y="50428"/>
                      </a:lnTo>
                      <a:lnTo>
                        <a:pt x="13740" y="53014"/>
                      </a:lnTo>
                      <a:lnTo>
                        <a:pt x="12471" y="55663"/>
                      </a:lnTo>
                      <a:lnTo>
                        <a:pt x="11419" y="58375"/>
                      </a:lnTo>
                      <a:lnTo>
                        <a:pt x="10622" y="61151"/>
                      </a:lnTo>
                      <a:lnTo>
                        <a:pt x="10042" y="63989"/>
                      </a:lnTo>
                      <a:lnTo>
                        <a:pt x="9679" y="66859"/>
                      </a:lnTo>
                      <a:lnTo>
                        <a:pt x="9570" y="69792"/>
                      </a:lnTo>
                      <a:lnTo>
                        <a:pt x="9716" y="71905"/>
                      </a:lnTo>
                      <a:lnTo>
                        <a:pt x="10042" y="74144"/>
                      </a:lnTo>
                      <a:lnTo>
                        <a:pt x="10658" y="76383"/>
                      </a:lnTo>
                      <a:lnTo>
                        <a:pt x="11456" y="78685"/>
                      </a:lnTo>
                      <a:lnTo>
                        <a:pt x="12435" y="80988"/>
                      </a:lnTo>
                      <a:lnTo>
                        <a:pt x="13595" y="83321"/>
                      </a:lnTo>
                      <a:lnTo>
                        <a:pt x="14972" y="85624"/>
                      </a:lnTo>
                      <a:lnTo>
                        <a:pt x="16422" y="87989"/>
                      </a:lnTo>
                      <a:lnTo>
                        <a:pt x="18054" y="90323"/>
                      </a:lnTo>
                      <a:lnTo>
                        <a:pt x="19758" y="92593"/>
                      </a:lnTo>
                      <a:lnTo>
                        <a:pt x="21607" y="94864"/>
                      </a:lnTo>
                      <a:lnTo>
                        <a:pt x="23492" y="97072"/>
                      </a:lnTo>
                      <a:lnTo>
                        <a:pt x="25413" y="99248"/>
                      </a:lnTo>
                      <a:lnTo>
                        <a:pt x="27444" y="101329"/>
                      </a:lnTo>
                      <a:lnTo>
                        <a:pt x="29438" y="103379"/>
                      </a:lnTo>
                      <a:lnTo>
                        <a:pt x="31468" y="105303"/>
                      </a:lnTo>
                      <a:lnTo>
                        <a:pt x="33534" y="107132"/>
                      </a:lnTo>
                      <a:lnTo>
                        <a:pt x="35492" y="108898"/>
                      </a:lnTo>
                      <a:lnTo>
                        <a:pt x="35528" y="108898"/>
                      </a:lnTo>
                      <a:lnTo>
                        <a:pt x="35528" y="108898"/>
                      </a:lnTo>
                      <a:lnTo>
                        <a:pt x="36652" y="109750"/>
                      </a:lnTo>
                      <a:lnTo>
                        <a:pt x="37812" y="110412"/>
                      </a:lnTo>
                      <a:lnTo>
                        <a:pt x="39117" y="110948"/>
                      </a:lnTo>
                      <a:lnTo>
                        <a:pt x="40422" y="111358"/>
                      </a:lnTo>
                      <a:lnTo>
                        <a:pt x="41836" y="111579"/>
                      </a:lnTo>
                      <a:lnTo>
                        <a:pt x="43287" y="111674"/>
                      </a:lnTo>
                      <a:lnTo>
                        <a:pt x="44700" y="111579"/>
                      </a:lnTo>
                      <a:lnTo>
                        <a:pt x="46078" y="111358"/>
                      </a:lnTo>
                      <a:lnTo>
                        <a:pt x="47419" y="110948"/>
                      </a:lnTo>
                      <a:lnTo>
                        <a:pt x="48688" y="110412"/>
                      </a:lnTo>
                      <a:lnTo>
                        <a:pt x="49921" y="109750"/>
                      </a:lnTo>
                      <a:lnTo>
                        <a:pt x="51009" y="108898"/>
                      </a:lnTo>
                      <a:lnTo>
                        <a:pt x="51045" y="108867"/>
                      </a:lnTo>
                      <a:lnTo>
                        <a:pt x="51045" y="108835"/>
                      </a:lnTo>
                      <a:lnTo>
                        <a:pt x="52314" y="107984"/>
                      </a:lnTo>
                      <a:lnTo>
                        <a:pt x="53655" y="107227"/>
                      </a:lnTo>
                      <a:lnTo>
                        <a:pt x="55178" y="106628"/>
                      </a:lnTo>
                      <a:lnTo>
                        <a:pt x="56700" y="106186"/>
                      </a:lnTo>
                      <a:lnTo>
                        <a:pt x="58368" y="105934"/>
                      </a:lnTo>
                      <a:lnTo>
                        <a:pt x="60000" y="105839"/>
                      </a:lnTo>
                      <a:lnTo>
                        <a:pt x="61631" y="105934"/>
                      </a:lnTo>
                      <a:lnTo>
                        <a:pt x="63262" y="106186"/>
                      </a:lnTo>
                      <a:lnTo>
                        <a:pt x="64858" y="106628"/>
                      </a:lnTo>
                      <a:lnTo>
                        <a:pt x="66344" y="107227"/>
                      </a:lnTo>
                      <a:lnTo>
                        <a:pt x="67722" y="107984"/>
                      </a:lnTo>
                      <a:lnTo>
                        <a:pt x="68954" y="108835"/>
                      </a:lnTo>
                      <a:lnTo>
                        <a:pt x="68990" y="108867"/>
                      </a:lnTo>
                      <a:lnTo>
                        <a:pt x="69027" y="108898"/>
                      </a:lnTo>
                      <a:lnTo>
                        <a:pt x="70114" y="109750"/>
                      </a:lnTo>
                      <a:lnTo>
                        <a:pt x="71311" y="110412"/>
                      </a:lnTo>
                      <a:lnTo>
                        <a:pt x="72543" y="110948"/>
                      </a:lnTo>
                      <a:lnTo>
                        <a:pt x="73885" y="111358"/>
                      </a:lnTo>
                      <a:lnTo>
                        <a:pt x="75299" y="111579"/>
                      </a:lnTo>
                      <a:lnTo>
                        <a:pt x="76749" y="111674"/>
                      </a:lnTo>
                      <a:lnTo>
                        <a:pt x="78199" y="111579"/>
                      </a:lnTo>
                      <a:lnTo>
                        <a:pt x="79577" y="111358"/>
                      </a:lnTo>
                      <a:lnTo>
                        <a:pt x="80918" y="110948"/>
                      </a:lnTo>
                      <a:lnTo>
                        <a:pt x="82187" y="110412"/>
                      </a:lnTo>
                      <a:lnTo>
                        <a:pt x="83347" y="109750"/>
                      </a:lnTo>
                      <a:lnTo>
                        <a:pt x="84435" y="108898"/>
                      </a:lnTo>
                      <a:lnTo>
                        <a:pt x="84471" y="108898"/>
                      </a:lnTo>
                      <a:lnTo>
                        <a:pt x="84471" y="108898"/>
                      </a:lnTo>
                      <a:lnTo>
                        <a:pt x="86501" y="107132"/>
                      </a:lnTo>
                      <a:lnTo>
                        <a:pt x="88531" y="105303"/>
                      </a:lnTo>
                      <a:lnTo>
                        <a:pt x="90561" y="103379"/>
                      </a:lnTo>
                      <a:lnTo>
                        <a:pt x="92592" y="101329"/>
                      </a:lnTo>
                      <a:lnTo>
                        <a:pt x="94586" y="99248"/>
                      </a:lnTo>
                      <a:lnTo>
                        <a:pt x="96543" y="97072"/>
                      </a:lnTo>
                      <a:lnTo>
                        <a:pt x="98429" y="94864"/>
                      </a:lnTo>
                      <a:lnTo>
                        <a:pt x="100241" y="92593"/>
                      </a:lnTo>
                      <a:lnTo>
                        <a:pt x="101981" y="90323"/>
                      </a:lnTo>
                      <a:lnTo>
                        <a:pt x="103577" y="87989"/>
                      </a:lnTo>
                      <a:lnTo>
                        <a:pt x="105027" y="85624"/>
                      </a:lnTo>
                      <a:lnTo>
                        <a:pt x="106368" y="83321"/>
                      </a:lnTo>
                      <a:lnTo>
                        <a:pt x="107564" y="80988"/>
                      </a:lnTo>
                      <a:lnTo>
                        <a:pt x="108543" y="78685"/>
                      </a:lnTo>
                      <a:lnTo>
                        <a:pt x="109341" y="76383"/>
                      </a:lnTo>
                      <a:lnTo>
                        <a:pt x="109957" y="74144"/>
                      </a:lnTo>
                      <a:lnTo>
                        <a:pt x="110320" y="71905"/>
                      </a:lnTo>
                      <a:lnTo>
                        <a:pt x="110465" y="69792"/>
                      </a:lnTo>
                      <a:lnTo>
                        <a:pt x="110320" y="66859"/>
                      </a:lnTo>
                      <a:lnTo>
                        <a:pt x="109993" y="63989"/>
                      </a:lnTo>
                      <a:lnTo>
                        <a:pt x="109413" y="61151"/>
                      </a:lnTo>
                      <a:lnTo>
                        <a:pt x="108543" y="58375"/>
                      </a:lnTo>
                      <a:lnTo>
                        <a:pt x="107528" y="55663"/>
                      </a:lnTo>
                      <a:lnTo>
                        <a:pt x="106259" y="53014"/>
                      </a:lnTo>
                      <a:lnTo>
                        <a:pt x="104773" y="50428"/>
                      </a:lnTo>
                      <a:lnTo>
                        <a:pt x="103069" y="47968"/>
                      </a:lnTo>
                      <a:lnTo>
                        <a:pt x="101111" y="45540"/>
                      </a:lnTo>
                      <a:lnTo>
                        <a:pt x="99009" y="43237"/>
                      </a:lnTo>
                      <a:lnTo>
                        <a:pt x="97595" y="41944"/>
                      </a:lnTo>
                      <a:lnTo>
                        <a:pt x="96036" y="40809"/>
                      </a:lnTo>
                      <a:lnTo>
                        <a:pt x="94368" y="39863"/>
                      </a:lnTo>
                      <a:lnTo>
                        <a:pt x="92592" y="39043"/>
                      </a:lnTo>
                      <a:lnTo>
                        <a:pt x="90743" y="38412"/>
                      </a:lnTo>
                      <a:lnTo>
                        <a:pt x="88785" y="37939"/>
                      </a:lnTo>
                      <a:lnTo>
                        <a:pt x="86791" y="37687"/>
                      </a:lnTo>
                      <a:lnTo>
                        <a:pt x="84725" y="37561"/>
                      </a:lnTo>
                      <a:lnTo>
                        <a:pt x="82731" y="37687"/>
                      </a:lnTo>
                      <a:lnTo>
                        <a:pt x="80700" y="37939"/>
                      </a:lnTo>
                      <a:lnTo>
                        <a:pt x="78779" y="38412"/>
                      </a:lnTo>
                      <a:lnTo>
                        <a:pt x="76894" y="39074"/>
                      </a:lnTo>
                      <a:lnTo>
                        <a:pt x="75117" y="39863"/>
                      </a:lnTo>
                      <a:lnTo>
                        <a:pt x="73450" y="40872"/>
                      </a:lnTo>
                      <a:lnTo>
                        <a:pt x="71891" y="41976"/>
                      </a:lnTo>
                      <a:lnTo>
                        <a:pt x="70441" y="43269"/>
                      </a:lnTo>
                      <a:lnTo>
                        <a:pt x="70368" y="43332"/>
                      </a:lnTo>
                      <a:lnTo>
                        <a:pt x="70187" y="43521"/>
                      </a:lnTo>
                      <a:lnTo>
                        <a:pt x="69861" y="43805"/>
                      </a:lnTo>
                      <a:lnTo>
                        <a:pt x="69353" y="44183"/>
                      </a:lnTo>
                      <a:lnTo>
                        <a:pt x="68773" y="44657"/>
                      </a:lnTo>
                      <a:lnTo>
                        <a:pt x="68012" y="45130"/>
                      </a:lnTo>
                      <a:lnTo>
                        <a:pt x="67141" y="45634"/>
                      </a:lnTo>
                      <a:lnTo>
                        <a:pt x="66163" y="46170"/>
                      </a:lnTo>
                      <a:lnTo>
                        <a:pt x="65075" y="46643"/>
                      </a:lnTo>
                      <a:lnTo>
                        <a:pt x="63842" y="47053"/>
                      </a:lnTo>
                      <a:lnTo>
                        <a:pt x="62610" y="47337"/>
                      </a:lnTo>
                      <a:lnTo>
                        <a:pt x="61196" y="47558"/>
                      </a:lnTo>
                      <a:lnTo>
                        <a:pt x="59746" y="47621"/>
                      </a:lnTo>
                      <a:lnTo>
                        <a:pt x="58731" y="47590"/>
                      </a:lnTo>
                      <a:lnTo>
                        <a:pt x="57607" y="47463"/>
                      </a:lnTo>
                      <a:lnTo>
                        <a:pt x="56374" y="47211"/>
                      </a:lnTo>
                      <a:lnTo>
                        <a:pt x="55069" y="46833"/>
                      </a:lnTo>
                      <a:lnTo>
                        <a:pt x="53764" y="46265"/>
                      </a:lnTo>
                      <a:lnTo>
                        <a:pt x="52386" y="45508"/>
                      </a:lnTo>
                      <a:lnTo>
                        <a:pt x="51009" y="44562"/>
                      </a:lnTo>
                      <a:lnTo>
                        <a:pt x="49631" y="43332"/>
                      </a:lnTo>
                      <a:lnTo>
                        <a:pt x="49522" y="43269"/>
                      </a:lnTo>
                      <a:lnTo>
                        <a:pt x="48145" y="41976"/>
                      </a:lnTo>
                      <a:lnTo>
                        <a:pt x="46586" y="40872"/>
                      </a:lnTo>
                      <a:lnTo>
                        <a:pt x="44918" y="39863"/>
                      </a:lnTo>
                      <a:lnTo>
                        <a:pt x="43105" y="39074"/>
                      </a:lnTo>
                      <a:lnTo>
                        <a:pt x="41256" y="38412"/>
                      </a:lnTo>
                      <a:lnTo>
                        <a:pt x="39299" y="37939"/>
                      </a:lnTo>
                      <a:lnTo>
                        <a:pt x="37305" y="37687"/>
                      </a:lnTo>
                      <a:lnTo>
                        <a:pt x="35238" y="37561"/>
                      </a:lnTo>
                      <a:close/>
                      <a:moveTo>
                        <a:pt x="41945" y="8294"/>
                      </a:moveTo>
                      <a:lnTo>
                        <a:pt x="40386" y="8357"/>
                      </a:lnTo>
                      <a:lnTo>
                        <a:pt x="38682" y="8515"/>
                      </a:lnTo>
                      <a:lnTo>
                        <a:pt x="36978" y="8767"/>
                      </a:lnTo>
                      <a:lnTo>
                        <a:pt x="35202" y="9051"/>
                      </a:lnTo>
                      <a:lnTo>
                        <a:pt x="33534" y="9398"/>
                      </a:lnTo>
                      <a:lnTo>
                        <a:pt x="31939" y="9776"/>
                      </a:lnTo>
                      <a:lnTo>
                        <a:pt x="32555" y="11164"/>
                      </a:lnTo>
                      <a:lnTo>
                        <a:pt x="33172" y="12520"/>
                      </a:lnTo>
                      <a:lnTo>
                        <a:pt x="33897" y="13813"/>
                      </a:lnTo>
                      <a:lnTo>
                        <a:pt x="34586" y="15074"/>
                      </a:lnTo>
                      <a:lnTo>
                        <a:pt x="35274" y="16210"/>
                      </a:lnTo>
                      <a:lnTo>
                        <a:pt x="36000" y="17219"/>
                      </a:lnTo>
                      <a:lnTo>
                        <a:pt x="36688" y="18102"/>
                      </a:lnTo>
                      <a:lnTo>
                        <a:pt x="37305" y="18827"/>
                      </a:lnTo>
                      <a:lnTo>
                        <a:pt x="37921" y="19427"/>
                      </a:lnTo>
                      <a:lnTo>
                        <a:pt x="38537" y="19742"/>
                      </a:lnTo>
                      <a:lnTo>
                        <a:pt x="38646" y="19837"/>
                      </a:lnTo>
                      <a:lnTo>
                        <a:pt x="38936" y="19900"/>
                      </a:lnTo>
                      <a:lnTo>
                        <a:pt x="39444" y="19994"/>
                      </a:lnTo>
                      <a:lnTo>
                        <a:pt x="40096" y="20089"/>
                      </a:lnTo>
                      <a:lnTo>
                        <a:pt x="40966" y="20152"/>
                      </a:lnTo>
                      <a:lnTo>
                        <a:pt x="42090" y="20183"/>
                      </a:lnTo>
                      <a:lnTo>
                        <a:pt x="43939" y="20152"/>
                      </a:lnTo>
                      <a:lnTo>
                        <a:pt x="45824" y="19963"/>
                      </a:lnTo>
                      <a:lnTo>
                        <a:pt x="47818" y="19742"/>
                      </a:lnTo>
                      <a:lnTo>
                        <a:pt x="49740" y="19458"/>
                      </a:lnTo>
                      <a:lnTo>
                        <a:pt x="51589" y="19174"/>
                      </a:lnTo>
                      <a:lnTo>
                        <a:pt x="50827" y="17597"/>
                      </a:lnTo>
                      <a:lnTo>
                        <a:pt x="50066" y="16115"/>
                      </a:lnTo>
                      <a:lnTo>
                        <a:pt x="49305" y="14696"/>
                      </a:lnTo>
                      <a:lnTo>
                        <a:pt x="48580" y="13371"/>
                      </a:lnTo>
                      <a:lnTo>
                        <a:pt x="47818" y="12204"/>
                      </a:lnTo>
                      <a:lnTo>
                        <a:pt x="47093" y="11164"/>
                      </a:lnTo>
                      <a:lnTo>
                        <a:pt x="46368" y="10249"/>
                      </a:lnTo>
                      <a:lnTo>
                        <a:pt x="45716" y="9492"/>
                      </a:lnTo>
                      <a:lnTo>
                        <a:pt x="45135" y="8956"/>
                      </a:lnTo>
                      <a:lnTo>
                        <a:pt x="44592" y="8641"/>
                      </a:lnTo>
                      <a:lnTo>
                        <a:pt x="44447" y="8578"/>
                      </a:lnTo>
                      <a:lnTo>
                        <a:pt x="44229" y="8515"/>
                      </a:lnTo>
                      <a:lnTo>
                        <a:pt x="43903" y="8452"/>
                      </a:lnTo>
                      <a:lnTo>
                        <a:pt x="43395" y="8357"/>
                      </a:lnTo>
                      <a:lnTo>
                        <a:pt x="42743" y="8325"/>
                      </a:lnTo>
                      <a:lnTo>
                        <a:pt x="41945" y="8294"/>
                      </a:lnTo>
                      <a:close/>
                      <a:moveTo>
                        <a:pt x="41945" y="0"/>
                      </a:moveTo>
                      <a:lnTo>
                        <a:pt x="43577" y="31"/>
                      </a:lnTo>
                      <a:lnTo>
                        <a:pt x="45135" y="189"/>
                      </a:lnTo>
                      <a:lnTo>
                        <a:pt x="46513" y="441"/>
                      </a:lnTo>
                      <a:lnTo>
                        <a:pt x="47818" y="788"/>
                      </a:lnTo>
                      <a:lnTo>
                        <a:pt x="48978" y="1229"/>
                      </a:lnTo>
                      <a:lnTo>
                        <a:pt x="50247" y="1923"/>
                      </a:lnTo>
                      <a:lnTo>
                        <a:pt x="51480" y="2806"/>
                      </a:lnTo>
                      <a:lnTo>
                        <a:pt x="52640" y="3847"/>
                      </a:lnTo>
                      <a:lnTo>
                        <a:pt x="53728" y="5014"/>
                      </a:lnTo>
                      <a:lnTo>
                        <a:pt x="54815" y="6275"/>
                      </a:lnTo>
                      <a:lnTo>
                        <a:pt x="55830" y="7663"/>
                      </a:lnTo>
                      <a:lnTo>
                        <a:pt x="56773" y="9114"/>
                      </a:lnTo>
                      <a:lnTo>
                        <a:pt x="57679" y="10565"/>
                      </a:lnTo>
                      <a:lnTo>
                        <a:pt x="58477" y="12078"/>
                      </a:lnTo>
                      <a:lnTo>
                        <a:pt x="59274" y="13529"/>
                      </a:lnTo>
                      <a:lnTo>
                        <a:pt x="59963" y="14948"/>
                      </a:lnTo>
                      <a:lnTo>
                        <a:pt x="60580" y="16304"/>
                      </a:lnTo>
                      <a:lnTo>
                        <a:pt x="61812" y="15201"/>
                      </a:lnTo>
                      <a:lnTo>
                        <a:pt x="63117" y="14160"/>
                      </a:lnTo>
                      <a:lnTo>
                        <a:pt x="64567" y="13119"/>
                      </a:lnTo>
                      <a:lnTo>
                        <a:pt x="66199" y="12141"/>
                      </a:lnTo>
                      <a:lnTo>
                        <a:pt x="67975" y="11227"/>
                      </a:lnTo>
                      <a:lnTo>
                        <a:pt x="69897" y="10344"/>
                      </a:lnTo>
                      <a:lnTo>
                        <a:pt x="72000" y="9587"/>
                      </a:lnTo>
                      <a:lnTo>
                        <a:pt x="74283" y="8862"/>
                      </a:lnTo>
                      <a:lnTo>
                        <a:pt x="75190" y="8672"/>
                      </a:lnTo>
                      <a:lnTo>
                        <a:pt x="76169" y="8641"/>
                      </a:lnTo>
                      <a:lnTo>
                        <a:pt x="77039" y="8767"/>
                      </a:lnTo>
                      <a:lnTo>
                        <a:pt x="77945" y="9051"/>
                      </a:lnTo>
                      <a:lnTo>
                        <a:pt x="78706" y="9492"/>
                      </a:lnTo>
                      <a:lnTo>
                        <a:pt x="79359" y="10060"/>
                      </a:lnTo>
                      <a:lnTo>
                        <a:pt x="79903" y="10722"/>
                      </a:lnTo>
                      <a:lnTo>
                        <a:pt x="80338" y="11479"/>
                      </a:lnTo>
                      <a:lnTo>
                        <a:pt x="80555" y="12299"/>
                      </a:lnTo>
                      <a:lnTo>
                        <a:pt x="80555" y="13119"/>
                      </a:lnTo>
                      <a:lnTo>
                        <a:pt x="80374" y="13908"/>
                      </a:lnTo>
                      <a:lnTo>
                        <a:pt x="80084" y="14664"/>
                      </a:lnTo>
                      <a:lnTo>
                        <a:pt x="79577" y="15327"/>
                      </a:lnTo>
                      <a:lnTo>
                        <a:pt x="78924" y="15894"/>
                      </a:lnTo>
                      <a:lnTo>
                        <a:pt x="78199" y="16367"/>
                      </a:lnTo>
                      <a:lnTo>
                        <a:pt x="77293" y="16746"/>
                      </a:lnTo>
                      <a:lnTo>
                        <a:pt x="75190" y="17408"/>
                      </a:lnTo>
                      <a:lnTo>
                        <a:pt x="73305" y="18165"/>
                      </a:lnTo>
                      <a:lnTo>
                        <a:pt x="71564" y="19048"/>
                      </a:lnTo>
                      <a:lnTo>
                        <a:pt x="70006" y="19994"/>
                      </a:lnTo>
                      <a:lnTo>
                        <a:pt x="68592" y="21067"/>
                      </a:lnTo>
                      <a:lnTo>
                        <a:pt x="67395" y="22202"/>
                      </a:lnTo>
                      <a:lnTo>
                        <a:pt x="66344" y="23432"/>
                      </a:lnTo>
                      <a:lnTo>
                        <a:pt x="65438" y="24788"/>
                      </a:lnTo>
                      <a:lnTo>
                        <a:pt x="64749" y="26270"/>
                      </a:lnTo>
                      <a:lnTo>
                        <a:pt x="64205" y="27784"/>
                      </a:lnTo>
                      <a:lnTo>
                        <a:pt x="63770" y="29455"/>
                      </a:lnTo>
                      <a:lnTo>
                        <a:pt x="63552" y="31222"/>
                      </a:lnTo>
                      <a:lnTo>
                        <a:pt x="63516" y="32925"/>
                      </a:lnTo>
                      <a:lnTo>
                        <a:pt x="63625" y="34501"/>
                      </a:lnTo>
                      <a:lnTo>
                        <a:pt x="63770" y="35889"/>
                      </a:lnTo>
                      <a:lnTo>
                        <a:pt x="64024" y="37056"/>
                      </a:lnTo>
                      <a:lnTo>
                        <a:pt x="65691" y="35637"/>
                      </a:lnTo>
                      <a:lnTo>
                        <a:pt x="67468" y="34344"/>
                      </a:lnTo>
                      <a:lnTo>
                        <a:pt x="69353" y="33177"/>
                      </a:lnTo>
                      <a:lnTo>
                        <a:pt x="71383" y="32136"/>
                      </a:lnTo>
                      <a:lnTo>
                        <a:pt x="73450" y="31285"/>
                      </a:lnTo>
                      <a:lnTo>
                        <a:pt x="75589" y="30528"/>
                      </a:lnTo>
                      <a:lnTo>
                        <a:pt x="77800" y="29992"/>
                      </a:lnTo>
                      <a:lnTo>
                        <a:pt x="80084" y="29550"/>
                      </a:lnTo>
                      <a:lnTo>
                        <a:pt x="82404" y="29329"/>
                      </a:lnTo>
                      <a:lnTo>
                        <a:pt x="84725" y="29235"/>
                      </a:lnTo>
                      <a:lnTo>
                        <a:pt x="87226" y="29329"/>
                      </a:lnTo>
                      <a:lnTo>
                        <a:pt x="89655" y="29582"/>
                      </a:lnTo>
                      <a:lnTo>
                        <a:pt x="92012" y="30055"/>
                      </a:lnTo>
                      <a:lnTo>
                        <a:pt x="94332" y="30685"/>
                      </a:lnTo>
                      <a:lnTo>
                        <a:pt x="96580" y="31442"/>
                      </a:lnTo>
                      <a:lnTo>
                        <a:pt x="98719" y="32452"/>
                      </a:lnTo>
                      <a:lnTo>
                        <a:pt x="100785" y="33555"/>
                      </a:lnTo>
                      <a:lnTo>
                        <a:pt x="102706" y="34817"/>
                      </a:lnTo>
                      <a:lnTo>
                        <a:pt x="104555" y="36204"/>
                      </a:lnTo>
                      <a:lnTo>
                        <a:pt x="106259" y="37781"/>
                      </a:lnTo>
                      <a:lnTo>
                        <a:pt x="108543" y="40273"/>
                      </a:lnTo>
                      <a:lnTo>
                        <a:pt x="110719" y="42890"/>
                      </a:lnTo>
                      <a:lnTo>
                        <a:pt x="112604" y="45603"/>
                      </a:lnTo>
                      <a:lnTo>
                        <a:pt x="114308" y="48441"/>
                      </a:lnTo>
                      <a:lnTo>
                        <a:pt x="115794" y="51279"/>
                      </a:lnTo>
                      <a:lnTo>
                        <a:pt x="117063" y="54244"/>
                      </a:lnTo>
                      <a:lnTo>
                        <a:pt x="118114" y="57272"/>
                      </a:lnTo>
                      <a:lnTo>
                        <a:pt x="118948" y="60362"/>
                      </a:lnTo>
                      <a:lnTo>
                        <a:pt x="119528" y="63453"/>
                      </a:lnTo>
                      <a:lnTo>
                        <a:pt x="119891" y="66607"/>
                      </a:lnTo>
                      <a:lnTo>
                        <a:pt x="120000" y="69792"/>
                      </a:lnTo>
                      <a:lnTo>
                        <a:pt x="119854" y="72346"/>
                      </a:lnTo>
                      <a:lnTo>
                        <a:pt x="119492" y="74964"/>
                      </a:lnTo>
                      <a:lnTo>
                        <a:pt x="118839" y="77613"/>
                      </a:lnTo>
                      <a:lnTo>
                        <a:pt x="117969" y="80294"/>
                      </a:lnTo>
                      <a:lnTo>
                        <a:pt x="116882" y="82975"/>
                      </a:lnTo>
                      <a:lnTo>
                        <a:pt x="115613" y="85624"/>
                      </a:lnTo>
                      <a:lnTo>
                        <a:pt x="114199" y="88336"/>
                      </a:lnTo>
                      <a:lnTo>
                        <a:pt x="112567" y="90985"/>
                      </a:lnTo>
                      <a:lnTo>
                        <a:pt x="110791" y="93634"/>
                      </a:lnTo>
                      <a:lnTo>
                        <a:pt x="108942" y="96252"/>
                      </a:lnTo>
                      <a:lnTo>
                        <a:pt x="106912" y="98806"/>
                      </a:lnTo>
                      <a:lnTo>
                        <a:pt x="104809" y="101329"/>
                      </a:lnTo>
                      <a:lnTo>
                        <a:pt x="102634" y="103789"/>
                      </a:lnTo>
                      <a:lnTo>
                        <a:pt x="100422" y="106186"/>
                      </a:lnTo>
                      <a:lnTo>
                        <a:pt x="98138" y="108488"/>
                      </a:lnTo>
                      <a:lnTo>
                        <a:pt x="95782" y="110727"/>
                      </a:lnTo>
                      <a:lnTo>
                        <a:pt x="93462" y="112840"/>
                      </a:lnTo>
                      <a:lnTo>
                        <a:pt x="91141" y="114859"/>
                      </a:lnTo>
                      <a:lnTo>
                        <a:pt x="91141" y="114859"/>
                      </a:lnTo>
                      <a:lnTo>
                        <a:pt x="89619" y="116026"/>
                      </a:lnTo>
                      <a:lnTo>
                        <a:pt x="88024" y="117067"/>
                      </a:lnTo>
                      <a:lnTo>
                        <a:pt x="86283" y="117950"/>
                      </a:lnTo>
                      <a:lnTo>
                        <a:pt x="84471" y="118675"/>
                      </a:lnTo>
                      <a:lnTo>
                        <a:pt x="82622" y="119243"/>
                      </a:lnTo>
                      <a:lnTo>
                        <a:pt x="80700" y="119653"/>
                      </a:lnTo>
                      <a:lnTo>
                        <a:pt x="78743" y="119905"/>
                      </a:lnTo>
                      <a:lnTo>
                        <a:pt x="76749" y="120000"/>
                      </a:lnTo>
                      <a:lnTo>
                        <a:pt x="74755" y="119905"/>
                      </a:lnTo>
                      <a:lnTo>
                        <a:pt x="72761" y="119653"/>
                      </a:lnTo>
                      <a:lnTo>
                        <a:pt x="70839" y="119243"/>
                      </a:lnTo>
                      <a:lnTo>
                        <a:pt x="68990" y="118675"/>
                      </a:lnTo>
                      <a:lnTo>
                        <a:pt x="67214" y="117981"/>
                      </a:lnTo>
                      <a:lnTo>
                        <a:pt x="65510" y="117098"/>
                      </a:lnTo>
                      <a:lnTo>
                        <a:pt x="63915" y="116057"/>
                      </a:lnTo>
                      <a:lnTo>
                        <a:pt x="62392" y="114954"/>
                      </a:lnTo>
                      <a:lnTo>
                        <a:pt x="62392" y="114890"/>
                      </a:lnTo>
                      <a:lnTo>
                        <a:pt x="61957" y="114638"/>
                      </a:lnTo>
                      <a:lnTo>
                        <a:pt x="61377" y="114386"/>
                      </a:lnTo>
                      <a:lnTo>
                        <a:pt x="60725" y="114228"/>
                      </a:lnTo>
                      <a:lnTo>
                        <a:pt x="60000" y="114165"/>
                      </a:lnTo>
                      <a:lnTo>
                        <a:pt x="59274" y="114228"/>
                      </a:lnTo>
                      <a:lnTo>
                        <a:pt x="58622" y="114386"/>
                      </a:lnTo>
                      <a:lnTo>
                        <a:pt x="58078" y="114638"/>
                      </a:lnTo>
                      <a:lnTo>
                        <a:pt x="57643" y="114890"/>
                      </a:lnTo>
                      <a:lnTo>
                        <a:pt x="57607" y="114954"/>
                      </a:lnTo>
                      <a:lnTo>
                        <a:pt x="56084" y="116057"/>
                      </a:lnTo>
                      <a:lnTo>
                        <a:pt x="54489" y="117098"/>
                      </a:lnTo>
                      <a:lnTo>
                        <a:pt x="52785" y="117981"/>
                      </a:lnTo>
                      <a:lnTo>
                        <a:pt x="51009" y="118675"/>
                      </a:lnTo>
                      <a:lnTo>
                        <a:pt x="49160" y="119243"/>
                      </a:lnTo>
                      <a:lnTo>
                        <a:pt x="47238" y="119653"/>
                      </a:lnTo>
                      <a:lnTo>
                        <a:pt x="45280" y="119905"/>
                      </a:lnTo>
                      <a:lnTo>
                        <a:pt x="43287" y="120000"/>
                      </a:lnTo>
                      <a:lnTo>
                        <a:pt x="41256" y="119905"/>
                      </a:lnTo>
                      <a:lnTo>
                        <a:pt x="39299" y="119653"/>
                      </a:lnTo>
                      <a:lnTo>
                        <a:pt x="37341" y="119243"/>
                      </a:lnTo>
                      <a:lnTo>
                        <a:pt x="35492" y="118675"/>
                      </a:lnTo>
                      <a:lnTo>
                        <a:pt x="33679" y="117950"/>
                      </a:lnTo>
                      <a:lnTo>
                        <a:pt x="32012" y="117067"/>
                      </a:lnTo>
                      <a:lnTo>
                        <a:pt x="30380" y="116026"/>
                      </a:lnTo>
                      <a:lnTo>
                        <a:pt x="28894" y="114859"/>
                      </a:lnTo>
                      <a:lnTo>
                        <a:pt x="28858" y="114859"/>
                      </a:lnTo>
                      <a:lnTo>
                        <a:pt x="26537" y="112840"/>
                      </a:lnTo>
                      <a:lnTo>
                        <a:pt x="24181" y="110727"/>
                      </a:lnTo>
                      <a:lnTo>
                        <a:pt x="21897" y="108488"/>
                      </a:lnTo>
                      <a:lnTo>
                        <a:pt x="19577" y="106186"/>
                      </a:lnTo>
                      <a:lnTo>
                        <a:pt x="17365" y="103789"/>
                      </a:lnTo>
                      <a:lnTo>
                        <a:pt x="15154" y="101329"/>
                      </a:lnTo>
                      <a:lnTo>
                        <a:pt x="13051" y="98806"/>
                      </a:lnTo>
                      <a:lnTo>
                        <a:pt x="11093" y="96252"/>
                      </a:lnTo>
                      <a:lnTo>
                        <a:pt x="9208" y="93634"/>
                      </a:lnTo>
                      <a:lnTo>
                        <a:pt x="7432" y="90985"/>
                      </a:lnTo>
                      <a:lnTo>
                        <a:pt x="5836" y="88336"/>
                      </a:lnTo>
                      <a:lnTo>
                        <a:pt x="4386" y="85624"/>
                      </a:lnTo>
                      <a:lnTo>
                        <a:pt x="3117" y="82975"/>
                      </a:lnTo>
                      <a:lnTo>
                        <a:pt x="2030" y="80294"/>
                      </a:lnTo>
                      <a:lnTo>
                        <a:pt x="1160" y="77613"/>
                      </a:lnTo>
                      <a:lnTo>
                        <a:pt x="543" y="74964"/>
                      </a:lnTo>
                      <a:lnTo>
                        <a:pt x="108" y="72346"/>
                      </a:lnTo>
                      <a:lnTo>
                        <a:pt x="0" y="69792"/>
                      </a:lnTo>
                      <a:lnTo>
                        <a:pt x="108" y="66607"/>
                      </a:lnTo>
                      <a:lnTo>
                        <a:pt x="471" y="63453"/>
                      </a:lnTo>
                      <a:lnTo>
                        <a:pt x="1051" y="60362"/>
                      </a:lnTo>
                      <a:lnTo>
                        <a:pt x="1885" y="57272"/>
                      </a:lnTo>
                      <a:lnTo>
                        <a:pt x="2936" y="54244"/>
                      </a:lnTo>
                      <a:lnTo>
                        <a:pt x="4205" y="51279"/>
                      </a:lnTo>
                      <a:lnTo>
                        <a:pt x="5728" y="48441"/>
                      </a:lnTo>
                      <a:lnTo>
                        <a:pt x="7395" y="45603"/>
                      </a:lnTo>
                      <a:lnTo>
                        <a:pt x="9317" y="42890"/>
                      </a:lnTo>
                      <a:lnTo>
                        <a:pt x="11419" y="40304"/>
                      </a:lnTo>
                      <a:lnTo>
                        <a:pt x="13740" y="37781"/>
                      </a:lnTo>
                      <a:lnTo>
                        <a:pt x="15444" y="36236"/>
                      </a:lnTo>
                      <a:lnTo>
                        <a:pt x="17256" y="34817"/>
                      </a:lnTo>
                      <a:lnTo>
                        <a:pt x="19214" y="33555"/>
                      </a:lnTo>
                      <a:lnTo>
                        <a:pt x="21244" y="32452"/>
                      </a:lnTo>
                      <a:lnTo>
                        <a:pt x="23456" y="31442"/>
                      </a:lnTo>
                      <a:lnTo>
                        <a:pt x="25667" y="30685"/>
                      </a:lnTo>
                      <a:lnTo>
                        <a:pt x="27987" y="30055"/>
                      </a:lnTo>
                      <a:lnTo>
                        <a:pt x="30380" y="29582"/>
                      </a:lnTo>
                      <a:lnTo>
                        <a:pt x="32809" y="29329"/>
                      </a:lnTo>
                      <a:lnTo>
                        <a:pt x="35238" y="29235"/>
                      </a:lnTo>
                      <a:lnTo>
                        <a:pt x="37848" y="29329"/>
                      </a:lnTo>
                      <a:lnTo>
                        <a:pt x="40422" y="29676"/>
                      </a:lnTo>
                      <a:lnTo>
                        <a:pt x="42924" y="30149"/>
                      </a:lnTo>
                      <a:lnTo>
                        <a:pt x="45389" y="30875"/>
                      </a:lnTo>
                      <a:lnTo>
                        <a:pt x="47709" y="31758"/>
                      </a:lnTo>
                      <a:lnTo>
                        <a:pt x="49957" y="32798"/>
                      </a:lnTo>
                      <a:lnTo>
                        <a:pt x="52096" y="34060"/>
                      </a:lnTo>
                      <a:lnTo>
                        <a:pt x="54126" y="35479"/>
                      </a:lnTo>
                      <a:lnTo>
                        <a:pt x="53981" y="33902"/>
                      </a:lnTo>
                      <a:lnTo>
                        <a:pt x="53945" y="32199"/>
                      </a:lnTo>
                      <a:lnTo>
                        <a:pt x="54054" y="30402"/>
                      </a:lnTo>
                      <a:lnTo>
                        <a:pt x="54271" y="28541"/>
                      </a:lnTo>
                      <a:lnTo>
                        <a:pt x="54561" y="27153"/>
                      </a:lnTo>
                      <a:lnTo>
                        <a:pt x="52712" y="27469"/>
                      </a:lnTo>
                      <a:lnTo>
                        <a:pt x="50755" y="27752"/>
                      </a:lnTo>
                      <a:lnTo>
                        <a:pt x="48616" y="28068"/>
                      </a:lnTo>
                      <a:lnTo>
                        <a:pt x="46477" y="28320"/>
                      </a:lnTo>
                      <a:lnTo>
                        <a:pt x="44229" y="28446"/>
                      </a:lnTo>
                      <a:lnTo>
                        <a:pt x="42090" y="28541"/>
                      </a:lnTo>
                      <a:lnTo>
                        <a:pt x="40169" y="28446"/>
                      </a:lnTo>
                      <a:lnTo>
                        <a:pt x="38429" y="28320"/>
                      </a:lnTo>
                      <a:lnTo>
                        <a:pt x="36833" y="28005"/>
                      </a:lnTo>
                      <a:lnTo>
                        <a:pt x="35419" y="27658"/>
                      </a:lnTo>
                      <a:lnTo>
                        <a:pt x="34114" y="27153"/>
                      </a:lnTo>
                      <a:lnTo>
                        <a:pt x="32809" y="26428"/>
                      </a:lnTo>
                      <a:lnTo>
                        <a:pt x="31577" y="25576"/>
                      </a:lnTo>
                      <a:lnTo>
                        <a:pt x="30416" y="24536"/>
                      </a:lnTo>
                      <a:lnTo>
                        <a:pt x="29293" y="23369"/>
                      </a:lnTo>
                      <a:lnTo>
                        <a:pt x="28241" y="22076"/>
                      </a:lnTo>
                      <a:lnTo>
                        <a:pt x="27262" y="20751"/>
                      </a:lnTo>
                      <a:lnTo>
                        <a:pt x="26356" y="19300"/>
                      </a:lnTo>
                      <a:lnTo>
                        <a:pt x="25486" y="17850"/>
                      </a:lnTo>
                      <a:lnTo>
                        <a:pt x="24688" y="16431"/>
                      </a:lnTo>
                      <a:lnTo>
                        <a:pt x="24000" y="14980"/>
                      </a:lnTo>
                      <a:lnTo>
                        <a:pt x="23311" y="13592"/>
                      </a:lnTo>
                      <a:lnTo>
                        <a:pt x="22767" y="12299"/>
                      </a:lnTo>
                      <a:lnTo>
                        <a:pt x="22259" y="11069"/>
                      </a:lnTo>
                      <a:lnTo>
                        <a:pt x="21861" y="9965"/>
                      </a:lnTo>
                      <a:lnTo>
                        <a:pt x="21462" y="9019"/>
                      </a:lnTo>
                      <a:lnTo>
                        <a:pt x="21208" y="8262"/>
                      </a:lnTo>
                      <a:lnTo>
                        <a:pt x="21063" y="7442"/>
                      </a:lnTo>
                      <a:lnTo>
                        <a:pt x="21063" y="6654"/>
                      </a:lnTo>
                      <a:lnTo>
                        <a:pt x="21208" y="5897"/>
                      </a:lnTo>
                      <a:lnTo>
                        <a:pt x="21498" y="5203"/>
                      </a:lnTo>
                      <a:lnTo>
                        <a:pt x="22006" y="4541"/>
                      </a:lnTo>
                      <a:lnTo>
                        <a:pt x="22586" y="3942"/>
                      </a:lnTo>
                      <a:lnTo>
                        <a:pt x="23311" y="3469"/>
                      </a:lnTo>
                      <a:lnTo>
                        <a:pt x="24181" y="3153"/>
                      </a:lnTo>
                      <a:lnTo>
                        <a:pt x="24362" y="3059"/>
                      </a:lnTo>
                      <a:lnTo>
                        <a:pt x="24761" y="2964"/>
                      </a:lnTo>
                      <a:lnTo>
                        <a:pt x="25341" y="2806"/>
                      </a:lnTo>
                      <a:lnTo>
                        <a:pt x="26030" y="2586"/>
                      </a:lnTo>
                      <a:lnTo>
                        <a:pt x="26972" y="2333"/>
                      </a:lnTo>
                      <a:lnTo>
                        <a:pt x="27987" y="2081"/>
                      </a:lnTo>
                      <a:lnTo>
                        <a:pt x="29111" y="1797"/>
                      </a:lnTo>
                      <a:lnTo>
                        <a:pt x="30380" y="1482"/>
                      </a:lnTo>
                      <a:lnTo>
                        <a:pt x="31722" y="1229"/>
                      </a:lnTo>
                      <a:lnTo>
                        <a:pt x="33099" y="946"/>
                      </a:lnTo>
                      <a:lnTo>
                        <a:pt x="34549" y="693"/>
                      </a:lnTo>
                      <a:lnTo>
                        <a:pt x="36000" y="473"/>
                      </a:lnTo>
                      <a:lnTo>
                        <a:pt x="37522" y="252"/>
                      </a:lnTo>
                      <a:lnTo>
                        <a:pt x="38972" y="94"/>
                      </a:lnTo>
                      <a:lnTo>
                        <a:pt x="40495" y="0"/>
                      </a:lnTo>
                      <a:lnTo>
                        <a:pt x="4194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noAutofit/>
                </a:bodyPr>
                <a:lstStyle/>
                <a:p>
                  <a:endParaRPr sz="1867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279" name="Google Shape;279;p39"/>
            <p:cNvSpPr/>
            <p:nvPr/>
          </p:nvSpPr>
          <p:spPr>
            <a:xfrm>
              <a:off x="6776073" y="3474503"/>
              <a:ext cx="238800" cy="227700"/>
            </a:xfrm>
            <a:prstGeom prst="verticalScroll">
              <a:avLst>
                <a:gd name="adj" fmla="val 12500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endParaRPr sz="1467">
                <a:solidFill>
                  <a:srgbClr val="FFFFFF"/>
                </a:solidFill>
              </a:endParaRPr>
            </a:p>
          </p:txBody>
        </p:sp>
        <p:grpSp>
          <p:nvGrpSpPr>
            <p:cNvPr id="280" name="Google Shape;280;p39"/>
            <p:cNvGrpSpPr/>
            <p:nvPr/>
          </p:nvGrpSpPr>
          <p:grpSpPr>
            <a:xfrm>
              <a:off x="5434909" y="3474329"/>
              <a:ext cx="207277" cy="228267"/>
              <a:chOff x="473" y="1573"/>
              <a:chExt cx="1800" cy="1800"/>
            </a:xfrm>
          </p:grpSpPr>
          <p:sp>
            <p:nvSpPr>
              <p:cNvPr id="281" name="Google Shape;281;p39"/>
              <p:cNvSpPr/>
              <p:nvPr/>
            </p:nvSpPr>
            <p:spPr>
              <a:xfrm>
                <a:off x="473" y="1573"/>
                <a:ext cx="1800" cy="18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16363" y="8481"/>
                    </a:moveTo>
                    <a:lnTo>
                      <a:pt x="16363" y="13967"/>
                    </a:lnTo>
                    <a:lnTo>
                      <a:pt x="19274" y="13967"/>
                    </a:lnTo>
                    <a:lnTo>
                      <a:pt x="20312" y="14062"/>
                    </a:lnTo>
                    <a:lnTo>
                      <a:pt x="21249" y="14377"/>
                    </a:lnTo>
                    <a:lnTo>
                      <a:pt x="22085" y="14881"/>
                    </a:lnTo>
                    <a:lnTo>
                      <a:pt x="22755" y="15543"/>
                    </a:lnTo>
                    <a:lnTo>
                      <a:pt x="23290" y="16300"/>
                    </a:lnTo>
                    <a:lnTo>
                      <a:pt x="23658" y="17214"/>
                    </a:lnTo>
                    <a:lnTo>
                      <a:pt x="23759" y="18160"/>
                    </a:lnTo>
                    <a:lnTo>
                      <a:pt x="23658" y="19138"/>
                    </a:lnTo>
                    <a:lnTo>
                      <a:pt x="23290" y="20021"/>
                    </a:lnTo>
                    <a:lnTo>
                      <a:pt x="22755" y="20809"/>
                    </a:lnTo>
                    <a:lnTo>
                      <a:pt x="22085" y="21471"/>
                    </a:lnTo>
                    <a:lnTo>
                      <a:pt x="21249" y="21975"/>
                    </a:lnTo>
                    <a:lnTo>
                      <a:pt x="20312" y="22291"/>
                    </a:lnTo>
                    <a:lnTo>
                      <a:pt x="19274" y="22417"/>
                    </a:lnTo>
                    <a:lnTo>
                      <a:pt x="16363" y="22417"/>
                    </a:lnTo>
                    <a:lnTo>
                      <a:pt x="16363" y="27903"/>
                    </a:lnTo>
                    <a:lnTo>
                      <a:pt x="19274" y="27903"/>
                    </a:lnTo>
                    <a:lnTo>
                      <a:pt x="20312" y="27997"/>
                    </a:lnTo>
                    <a:lnTo>
                      <a:pt x="21249" y="28344"/>
                    </a:lnTo>
                    <a:lnTo>
                      <a:pt x="22085" y="28817"/>
                    </a:lnTo>
                    <a:lnTo>
                      <a:pt x="22755" y="29479"/>
                    </a:lnTo>
                    <a:lnTo>
                      <a:pt x="23290" y="30267"/>
                    </a:lnTo>
                    <a:lnTo>
                      <a:pt x="23658" y="31150"/>
                    </a:lnTo>
                    <a:lnTo>
                      <a:pt x="23759" y="32096"/>
                    </a:lnTo>
                    <a:lnTo>
                      <a:pt x="23658" y="33074"/>
                    </a:lnTo>
                    <a:lnTo>
                      <a:pt x="23290" y="33956"/>
                    </a:lnTo>
                    <a:lnTo>
                      <a:pt x="22755" y="34776"/>
                    </a:lnTo>
                    <a:lnTo>
                      <a:pt x="22085" y="35438"/>
                    </a:lnTo>
                    <a:lnTo>
                      <a:pt x="21249" y="35911"/>
                    </a:lnTo>
                    <a:lnTo>
                      <a:pt x="20312" y="36227"/>
                    </a:lnTo>
                    <a:lnTo>
                      <a:pt x="19274" y="36353"/>
                    </a:lnTo>
                    <a:lnTo>
                      <a:pt x="16363" y="36353"/>
                    </a:lnTo>
                    <a:lnTo>
                      <a:pt x="16363" y="41839"/>
                    </a:lnTo>
                    <a:lnTo>
                      <a:pt x="19274" y="41839"/>
                    </a:lnTo>
                    <a:lnTo>
                      <a:pt x="20312" y="41933"/>
                    </a:lnTo>
                    <a:lnTo>
                      <a:pt x="21249" y="42280"/>
                    </a:lnTo>
                    <a:lnTo>
                      <a:pt x="22085" y="42753"/>
                    </a:lnTo>
                    <a:lnTo>
                      <a:pt x="22755" y="43415"/>
                    </a:lnTo>
                    <a:lnTo>
                      <a:pt x="23290" y="44203"/>
                    </a:lnTo>
                    <a:lnTo>
                      <a:pt x="23658" y="45086"/>
                    </a:lnTo>
                    <a:lnTo>
                      <a:pt x="23759" y="46064"/>
                    </a:lnTo>
                    <a:lnTo>
                      <a:pt x="23658" y="47009"/>
                    </a:lnTo>
                    <a:lnTo>
                      <a:pt x="23290" y="47892"/>
                    </a:lnTo>
                    <a:lnTo>
                      <a:pt x="22755" y="48712"/>
                    </a:lnTo>
                    <a:lnTo>
                      <a:pt x="22085" y="49374"/>
                    </a:lnTo>
                    <a:lnTo>
                      <a:pt x="21249" y="49847"/>
                    </a:lnTo>
                    <a:lnTo>
                      <a:pt x="20312" y="50162"/>
                    </a:lnTo>
                    <a:lnTo>
                      <a:pt x="19274" y="50289"/>
                    </a:lnTo>
                    <a:lnTo>
                      <a:pt x="16363" y="50289"/>
                    </a:lnTo>
                    <a:lnTo>
                      <a:pt x="16363" y="55775"/>
                    </a:lnTo>
                    <a:lnTo>
                      <a:pt x="19274" y="55775"/>
                    </a:lnTo>
                    <a:lnTo>
                      <a:pt x="20312" y="55869"/>
                    </a:lnTo>
                    <a:lnTo>
                      <a:pt x="21249" y="56216"/>
                    </a:lnTo>
                    <a:lnTo>
                      <a:pt x="22085" y="56720"/>
                    </a:lnTo>
                    <a:lnTo>
                      <a:pt x="22755" y="57383"/>
                    </a:lnTo>
                    <a:lnTo>
                      <a:pt x="23290" y="58139"/>
                    </a:lnTo>
                    <a:lnTo>
                      <a:pt x="23658" y="59022"/>
                    </a:lnTo>
                    <a:lnTo>
                      <a:pt x="23759" y="60000"/>
                    </a:lnTo>
                    <a:lnTo>
                      <a:pt x="23658" y="60945"/>
                    </a:lnTo>
                    <a:lnTo>
                      <a:pt x="23290" y="61860"/>
                    </a:lnTo>
                    <a:lnTo>
                      <a:pt x="22755" y="62648"/>
                    </a:lnTo>
                    <a:lnTo>
                      <a:pt x="22085" y="63310"/>
                    </a:lnTo>
                    <a:lnTo>
                      <a:pt x="21249" y="63815"/>
                    </a:lnTo>
                    <a:lnTo>
                      <a:pt x="20312" y="64098"/>
                    </a:lnTo>
                    <a:lnTo>
                      <a:pt x="19274" y="64224"/>
                    </a:lnTo>
                    <a:lnTo>
                      <a:pt x="16363" y="64224"/>
                    </a:lnTo>
                    <a:lnTo>
                      <a:pt x="16363" y="69742"/>
                    </a:lnTo>
                    <a:lnTo>
                      <a:pt x="19274" y="69742"/>
                    </a:lnTo>
                    <a:lnTo>
                      <a:pt x="20312" y="69837"/>
                    </a:lnTo>
                    <a:lnTo>
                      <a:pt x="21249" y="70152"/>
                    </a:lnTo>
                    <a:lnTo>
                      <a:pt x="22085" y="70656"/>
                    </a:lnTo>
                    <a:lnTo>
                      <a:pt x="22755" y="71318"/>
                    </a:lnTo>
                    <a:lnTo>
                      <a:pt x="23290" y="72075"/>
                    </a:lnTo>
                    <a:lnTo>
                      <a:pt x="23658" y="72990"/>
                    </a:lnTo>
                    <a:lnTo>
                      <a:pt x="23759" y="73935"/>
                    </a:lnTo>
                    <a:lnTo>
                      <a:pt x="23658" y="74913"/>
                    </a:lnTo>
                    <a:lnTo>
                      <a:pt x="23290" y="75796"/>
                    </a:lnTo>
                    <a:lnTo>
                      <a:pt x="22755" y="76584"/>
                    </a:lnTo>
                    <a:lnTo>
                      <a:pt x="22085" y="77246"/>
                    </a:lnTo>
                    <a:lnTo>
                      <a:pt x="21249" y="77750"/>
                    </a:lnTo>
                    <a:lnTo>
                      <a:pt x="20312" y="78034"/>
                    </a:lnTo>
                    <a:lnTo>
                      <a:pt x="19274" y="78192"/>
                    </a:lnTo>
                    <a:lnTo>
                      <a:pt x="16363" y="78192"/>
                    </a:lnTo>
                    <a:lnTo>
                      <a:pt x="16363" y="83678"/>
                    </a:lnTo>
                    <a:lnTo>
                      <a:pt x="19274" y="83678"/>
                    </a:lnTo>
                    <a:lnTo>
                      <a:pt x="20312" y="83772"/>
                    </a:lnTo>
                    <a:lnTo>
                      <a:pt x="21249" y="84056"/>
                    </a:lnTo>
                    <a:lnTo>
                      <a:pt x="22085" y="84592"/>
                    </a:lnTo>
                    <a:lnTo>
                      <a:pt x="22755" y="85254"/>
                    </a:lnTo>
                    <a:lnTo>
                      <a:pt x="23290" y="86011"/>
                    </a:lnTo>
                    <a:lnTo>
                      <a:pt x="23658" y="86925"/>
                    </a:lnTo>
                    <a:lnTo>
                      <a:pt x="23759" y="87871"/>
                    </a:lnTo>
                    <a:lnTo>
                      <a:pt x="23658" y="88849"/>
                    </a:lnTo>
                    <a:lnTo>
                      <a:pt x="23290" y="89732"/>
                    </a:lnTo>
                    <a:lnTo>
                      <a:pt x="22755" y="90520"/>
                    </a:lnTo>
                    <a:lnTo>
                      <a:pt x="22085" y="91182"/>
                    </a:lnTo>
                    <a:lnTo>
                      <a:pt x="21249" y="91686"/>
                    </a:lnTo>
                    <a:lnTo>
                      <a:pt x="20312" y="92002"/>
                    </a:lnTo>
                    <a:lnTo>
                      <a:pt x="19274" y="92128"/>
                    </a:lnTo>
                    <a:lnTo>
                      <a:pt x="16363" y="92128"/>
                    </a:lnTo>
                    <a:lnTo>
                      <a:pt x="16363" y="97614"/>
                    </a:lnTo>
                    <a:lnTo>
                      <a:pt x="19274" y="97614"/>
                    </a:lnTo>
                    <a:lnTo>
                      <a:pt x="20312" y="97708"/>
                    </a:lnTo>
                    <a:lnTo>
                      <a:pt x="21249" y="98055"/>
                    </a:lnTo>
                    <a:lnTo>
                      <a:pt x="22085" y="98528"/>
                    </a:lnTo>
                    <a:lnTo>
                      <a:pt x="22755" y="99190"/>
                    </a:lnTo>
                    <a:lnTo>
                      <a:pt x="23290" y="99978"/>
                    </a:lnTo>
                    <a:lnTo>
                      <a:pt x="23658" y="100861"/>
                    </a:lnTo>
                    <a:lnTo>
                      <a:pt x="23759" y="101807"/>
                    </a:lnTo>
                    <a:lnTo>
                      <a:pt x="23658" y="102785"/>
                    </a:lnTo>
                    <a:lnTo>
                      <a:pt x="23290" y="103667"/>
                    </a:lnTo>
                    <a:lnTo>
                      <a:pt x="22755" y="104487"/>
                    </a:lnTo>
                    <a:lnTo>
                      <a:pt x="22085" y="105149"/>
                    </a:lnTo>
                    <a:lnTo>
                      <a:pt x="21249" y="105622"/>
                    </a:lnTo>
                    <a:lnTo>
                      <a:pt x="20312" y="105937"/>
                    </a:lnTo>
                    <a:lnTo>
                      <a:pt x="19274" y="106064"/>
                    </a:lnTo>
                    <a:lnTo>
                      <a:pt x="16363" y="106064"/>
                    </a:lnTo>
                    <a:lnTo>
                      <a:pt x="16363" y="111550"/>
                    </a:lnTo>
                    <a:lnTo>
                      <a:pt x="111031" y="111550"/>
                    </a:lnTo>
                    <a:lnTo>
                      <a:pt x="111031" y="8481"/>
                    </a:lnTo>
                    <a:lnTo>
                      <a:pt x="16363" y="8481"/>
                    </a:lnTo>
                    <a:close/>
                    <a:moveTo>
                      <a:pt x="11879" y="0"/>
                    </a:moveTo>
                    <a:lnTo>
                      <a:pt x="115482" y="0"/>
                    </a:lnTo>
                    <a:lnTo>
                      <a:pt x="116519" y="126"/>
                    </a:lnTo>
                    <a:lnTo>
                      <a:pt x="117456" y="441"/>
                    </a:lnTo>
                    <a:lnTo>
                      <a:pt x="118293" y="945"/>
                    </a:lnTo>
                    <a:lnTo>
                      <a:pt x="118996" y="1607"/>
                    </a:lnTo>
                    <a:lnTo>
                      <a:pt x="119531" y="2364"/>
                    </a:lnTo>
                    <a:lnTo>
                      <a:pt x="119866" y="3279"/>
                    </a:lnTo>
                    <a:lnTo>
                      <a:pt x="120000" y="4224"/>
                    </a:lnTo>
                    <a:lnTo>
                      <a:pt x="120000" y="115775"/>
                    </a:lnTo>
                    <a:lnTo>
                      <a:pt x="119866" y="116720"/>
                    </a:lnTo>
                    <a:lnTo>
                      <a:pt x="119531" y="117603"/>
                    </a:lnTo>
                    <a:lnTo>
                      <a:pt x="118996" y="118423"/>
                    </a:lnTo>
                    <a:lnTo>
                      <a:pt x="118293" y="119085"/>
                    </a:lnTo>
                    <a:lnTo>
                      <a:pt x="117456" y="119558"/>
                    </a:lnTo>
                    <a:lnTo>
                      <a:pt x="116519" y="119873"/>
                    </a:lnTo>
                    <a:lnTo>
                      <a:pt x="115482" y="120000"/>
                    </a:lnTo>
                    <a:lnTo>
                      <a:pt x="11879" y="120000"/>
                    </a:lnTo>
                    <a:lnTo>
                      <a:pt x="10842" y="119873"/>
                    </a:lnTo>
                    <a:lnTo>
                      <a:pt x="9905" y="119558"/>
                    </a:lnTo>
                    <a:lnTo>
                      <a:pt x="9035" y="119085"/>
                    </a:lnTo>
                    <a:lnTo>
                      <a:pt x="8399" y="118423"/>
                    </a:lnTo>
                    <a:lnTo>
                      <a:pt x="7830" y="117603"/>
                    </a:lnTo>
                    <a:lnTo>
                      <a:pt x="7495" y="116720"/>
                    </a:lnTo>
                    <a:lnTo>
                      <a:pt x="7361" y="115775"/>
                    </a:lnTo>
                    <a:lnTo>
                      <a:pt x="7361" y="106064"/>
                    </a:lnTo>
                    <a:lnTo>
                      <a:pt x="4450" y="106064"/>
                    </a:lnTo>
                    <a:lnTo>
                      <a:pt x="3446" y="105937"/>
                    </a:lnTo>
                    <a:lnTo>
                      <a:pt x="2476" y="105622"/>
                    </a:lnTo>
                    <a:lnTo>
                      <a:pt x="1673" y="105149"/>
                    </a:lnTo>
                    <a:lnTo>
                      <a:pt x="970" y="104487"/>
                    </a:lnTo>
                    <a:lnTo>
                      <a:pt x="435" y="103667"/>
                    </a:lnTo>
                    <a:lnTo>
                      <a:pt x="100" y="102785"/>
                    </a:lnTo>
                    <a:lnTo>
                      <a:pt x="0" y="101807"/>
                    </a:lnTo>
                    <a:lnTo>
                      <a:pt x="100" y="100861"/>
                    </a:lnTo>
                    <a:lnTo>
                      <a:pt x="435" y="99978"/>
                    </a:lnTo>
                    <a:lnTo>
                      <a:pt x="970" y="99190"/>
                    </a:lnTo>
                    <a:lnTo>
                      <a:pt x="1673" y="98528"/>
                    </a:lnTo>
                    <a:lnTo>
                      <a:pt x="2476" y="98055"/>
                    </a:lnTo>
                    <a:lnTo>
                      <a:pt x="3446" y="97708"/>
                    </a:lnTo>
                    <a:lnTo>
                      <a:pt x="4450" y="97614"/>
                    </a:lnTo>
                    <a:lnTo>
                      <a:pt x="7361" y="97614"/>
                    </a:lnTo>
                    <a:lnTo>
                      <a:pt x="7361" y="92128"/>
                    </a:lnTo>
                    <a:lnTo>
                      <a:pt x="4450" y="92128"/>
                    </a:lnTo>
                    <a:lnTo>
                      <a:pt x="3446" y="92002"/>
                    </a:lnTo>
                    <a:lnTo>
                      <a:pt x="2476" y="91686"/>
                    </a:lnTo>
                    <a:lnTo>
                      <a:pt x="1673" y="91182"/>
                    </a:lnTo>
                    <a:lnTo>
                      <a:pt x="970" y="90520"/>
                    </a:lnTo>
                    <a:lnTo>
                      <a:pt x="435" y="89732"/>
                    </a:lnTo>
                    <a:lnTo>
                      <a:pt x="100" y="88849"/>
                    </a:lnTo>
                    <a:lnTo>
                      <a:pt x="0" y="87871"/>
                    </a:lnTo>
                    <a:lnTo>
                      <a:pt x="100" y="86925"/>
                    </a:lnTo>
                    <a:lnTo>
                      <a:pt x="435" y="86011"/>
                    </a:lnTo>
                    <a:lnTo>
                      <a:pt x="970" y="85254"/>
                    </a:lnTo>
                    <a:lnTo>
                      <a:pt x="1673" y="84592"/>
                    </a:lnTo>
                    <a:lnTo>
                      <a:pt x="2476" y="84056"/>
                    </a:lnTo>
                    <a:lnTo>
                      <a:pt x="3446" y="83772"/>
                    </a:lnTo>
                    <a:lnTo>
                      <a:pt x="4450" y="83678"/>
                    </a:lnTo>
                    <a:lnTo>
                      <a:pt x="7361" y="83678"/>
                    </a:lnTo>
                    <a:lnTo>
                      <a:pt x="7361" y="78192"/>
                    </a:lnTo>
                    <a:lnTo>
                      <a:pt x="4450" y="78192"/>
                    </a:lnTo>
                    <a:lnTo>
                      <a:pt x="3446" y="78066"/>
                    </a:lnTo>
                    <a:lnTo>
                      <a:pt x="2476" y="77750"/>
                    </a:lnTo>
                    <a:lnTo>
                      <a:pt x="1673" y="77246"/>
                    </a:lnTo>
                    <a:lnTo>
                      <a:pt x="970" y="76584"/>
                    </a:lnTo>
                    <a:lnTo>
                      <a:pt x="435" y="75796"/>
                    </a:lnTo>
                    <a:lnTo>
                      <a:pt x="100" y="74913"/>
                    </a:lnTo>
                    <a:lnTo>
                      <a:pt x="0" y="73935"/>
                    </a:lnTo>
                    <a:lnTo>
                      <a:pt x="100" y="72990"/>
                    </a:lnTo>
                    <a:lnTo>
                      <a:pt x="435" y="72075"/>
                    </a:lnTo>
                    <a:lnTo>
                      <a:pt x="970" y="71318"/>
                    </a:lnTo>
                    <a:lnTo>
                      <a:pt x="1673" y="70656"/>
                    </a:lnTo>
                    <a:lnTo>
                      <a:pt x="2476" y="70152"/>
                    </a:lnTo>
                    <a:lnTo>
                      <a:pt x="3446" y="69837"/>
                    </a:lnTo>
                    <a:lnTo>
                      <a:pt x="4450" y="69742"/>
                    </a:lnTo>
                    <a:lnTo>
                      <a:pt x="7361" y="69742"/>
                    </a:lnTo>
                    <a:lnTo>
                      <a:pt x="7361" y="64224"/>
                    </a:lnTo>
                    <a:lnTo>
                      <a:pt x="4450" y="64224"/>
                    </a:lnTo>
                    <a:lnTo>
                      <a:pt x="3446" y="64098"/>
                    </a:lnTo>
                    <a:lnTo>
                      <a:pt x="2476" y="63815"/>
                    </a:lnTo>
                    <a:lnTo>
                      <a:pt x="1673" y="63310"/>
                    </a:lnTo>
                    <a:lnTo>
                      <a:pt x="970" y="62648"/>
                    </a:lnTo>
                    <a:lnTo>
                      <a:pt x="435" y="61860"/>
                    </a:lnTo>
                    <a:lnTo>
                      <a:pt x="100" y="60945"/>
                    </a:lnTo>
                    <a:lnTo>
                      <a:pt x="0" y="60000"/>
                    </a:lnTo>
                    <a:lnTo>
                      <a:pt x="100" y="59022"/>
                    </a:lnTo>
                    <a:lnTo>
                      <a:pt x="435" y="58139"/>
                    </a:lnTo>
                    <a:lnTo>
                      <a:pt x="970" y="57383"/>
                    </a:lnTo>
                    <a:lnTo>
                      <a:pt x="1673" y="56720"/>
                    </a:lnTo>
                    <a:lnTo>
                      <a:pt x="2476" y="56216"/>
                    </a:lnTo>
                    <a:lnTo>
                      <a:pt x="3446" y="55869"/>
                    </a:lnTo>
                    <a:lnTo>
                      <a:pt x="4450" y="55775"/>
                    </a:lnTo>
                    <a:lnTo>
                      <a:pt x="7361" y="55775"/>
                    </a:lnTo>
                    <a:lnTo>
                      <a:pt x="7361" y="50289"/>
                    </a:lnTo>
                    <a:lnTo>
                      <a:pt x="4450" y="50289"/>
                    </a:lnTo>
                    <a:lnTo>
                      <a:pt x="3446" y="50162"/>
                    </a:lnTo>
                    <a:lnTo>
                      <a:pt x="2476" y="49847"/>
                    </a:lnTo>
                    <a:lnTo>
                      <a:pt x="1673" y="49374"/>
                    </a:lnTo>
                    <a:lnTo>
                      <a:pt x="970" y="48712"/>
                    </a:lnTo>
                    <a:lnTo>
                      <a:pt x="435" y="47892"/>
                    </a:lnTo>
                    <a:lnTo>
                      <a:pt x="100" y="47009"/>
                    </a:lnTo>
                    <a:lnTo>
                      <a:pt x="0" y="46064"/>
                    </a:lnTo>
                    <a:lnTo>
                      <a:pt x="100" y="45086"/>
                    </a:lnTo>
                    <a:lnTo>
                      <a:pt x="435" y="44203"/>
                    </a:lnTo>
                    <a:lnTo>
                      <a:pt x="970" y="43415"/>
                    </a:lnTo>
                    <a:lnTo>
                      <a:pt x="1673" y="42753"/>
                    </a:lnTo>
                    <a:lnTo>
                      <a:pt x="2476" y="42280"/>
                    </a:lnTo>
                    <a:lnTo>
                      <a:pt x="3446" y="41933"/>
                    </a:lnTo>
                    <a:lnTo>
                      <a:pt x="4450" y="41839"/>
                    </a:lnTo>
                    <a:lnTo>
                      <a:pt x="7361" y="41839"/>
                    </a:lnTo>
                    <a:lnTo>
                      <a:pt x="7361" y="36353"/>
                    </a:lnTo>
                    <a:lnTo>
                      <a:pt x="4450" y="36353"/>
                    </a:lnTo>
                    <a:lnTo>
                      <a:pt x="3446" y="36227"/>
                    </a:lnTo>
                    <a:lnTo>
                      <a:pt x="2476" y="35911"/>
                    </a:lnTo>
                    <a:lnTo>
                      <a:pt x="1673" y="35438"/>
                    </a:lnTo>
                    <a:lnTo>
                      <a:pt x="970" y="34776"/>
                    </a:lnTo>
                    <a:lnTo>
                      <a:pt x="435" y="33956"/>
                    </a:lnTo>
                    <a:lnTo>
                      <a:pt x="100" y="33074"/>
                    </a:lnTo>
                    <a:lnTo>
                      <a:pt x="0" y="32096"/>
                    </a:lnTo>
                    <a:lnTo>
                      <a:pt x="100" y="31150"/>
                    </a:lnTo>
                    <a:lnTo>
                      <a:pt x="435" y="30267"/>
                    </a:lnTo>
                    <a:lnTo>
                      <a:pt x="970" y="29479"/>
                    </a:lnTo>
                    <a:lnTo>
                      <a:pt x="1673" y="28817"/>
                    </a:lnTo>
                    <a:lnTo>
                      <a:pt x="2476" y="28344"/>
                    </a:lnTo>
                    <a:lnTo>
                      <a:pt x="3446" y="27997"/>
                    </a:lnTo>
                    <a:lnTo>
                      <a:pt x="4450" y="27903"/>
                    </a:lnTo>
                    <a:lnTo>
                      <a:pt x="7361" y="27903"/>
                    </a:lnTo>
                    <a:lnTo>
                      <a:pt x="7361" y="22417"/>
                    </a:lnTo>
                    <a:lnTo>
                      <a:pt x="4450" y="22417"/>
                    </a:lnTo>
                    <a:lnTo>
                      <a:pt x="3446" y="22291"/>
                    </a:lnTo>
                    <a:lnTo>
                      <a:pt x="2476" y="21975"/>
                    </a:lnTo>
                    <a:lnTo>
                      <a:pt x="1673" y="21471"/>
                    </a:lnTo>
                    <a:lnTo>
                      <a:pt x="970" y="20809"/>
                    </a:lnTo>
                    <a:lnTo>
                      <a:pt x="435" y="20021"/>
                    </a:lnTo>
                    <a:lnTo>
                      <a:pt x="100" y="19138"/>
                    </a:lnTo>
                    <a:lnTo>
                      <a:pt x="0" y="18160"/>
                    </a:lnTo>
                    <a:lnTo>
                      <a:pt x="100" y="17214"/>
                    </a:lnTo>
                    <a:lnTo>
                      <a:pt x="435" y="16300"/>
                    </a:lnTo>
                    <a:lnTo>
                      <a:pt x="970" y="15543"/>
                    </a:lnTo>
                    <a:lnTo>
                      <a:pt x="1673" y="14881"/>
                    </a:lnTo>
                    <a:lnTo>
                      <a:pt x="2476" y="14377"/>
                    </a:lnTo>
                    <a:lnTo>
                      <a:pt x="3446" y="14062"/>
                    </a:lnTo>
                    <a:lnTo>
                      <a:pt x="4450" y="13967"/>
                    </a:lnTo>
                    <a:lnTo>
                      <a:pt x="7361" y="13967"/>
                    </a:lnTo>
                    <a:lnTo>
                      <a:pt x="7361" y="4224"/>
                    </a:lnTo>
                    <a:lnTo>
                      <a:pt x="7495" y="3279"/>
                    </a:lnTo>
                    <a:lnTo>
                      <a:pt x="7830" y="2364"/>
                    </a:lnTo>
                    <a:lnTo>
                      <a:pt x="8399" y="1607"/>
                    </a:lnTo>
                    <a:lnTo>
                      <a:pt x="9035" y="945"/>
                    </a:lnTo>
                    <a:lnTo>
                      <a:pt x="9905" y="441"/>
                    </a:lnTo>
                    <a:lnTo>
                      <a:pt x="10842" y="126"/>
                    </a:lnTo>
                    <a:lnTo>
                      <a:pt x="1187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33" tIns="45700" rIns="91433" bIns="45700" anchor="t" anchorCtr="0">
                <a:noAutofit/>
              </a:bodyPr>
              <a:lstStyle/>
              <a:p>
                <a:endParaRPr sz="1867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2" name="Google Shape;282;p39"/>
              <p:cNvSpPr/>
              <p:nvPr/>
            </p:nvSpPr>
            <p:spPr>
              <a:xfrm>
                <a:off x="1026" y="1905"/>
                <a:ext cx="900" cy="600"/>
              </a:xfrm>
              <a:custGeom>
                <a:avLst/>
                <a:gdLst/>
                <a:ahLst/>
                <a:cxnLst/>
                <a:rect l="l" t="t" r="r" b="b"/>
                <a:pathLst>
                  <a:path w="120000" h="120000" extrusionOk="0">
                    <a:moveTo>
                      <a:pt x="17709" y="27892"/>
                    </a:moveTo>
                    <a:lnTo>
                      <a:pt x="17709" y="92107"/>
                    </a:lnTo>
                    <a:lnTo>
                      <a:pt x="102290" y="92107"/>
                    </a:lnTo>
                    <a:lnTo>
                      <a:pt x="102290" y="27892"/>
                    </a:lnTo>
                    <a:lnTo>
                      <a:pt x="17709" y="27892"/>
                    </a:lnTo>
                    <a:close/>
                    <a:moveTo>
                      <a:pt x="8788" y="0"/>
                    </a:moveTo>
                    <a:lnTo>
                      <a:pt x="111079" y="0"/>
                    </a:lnTo>
                    <a:lnTo>
                      <a:pt x="113193" y="416"/>
                    </a:lnTo>
                    <a:lnTo>
                      <a:pt x="114977" y="1457"/>
                    </a:lnTo>
                    <a:lnTo>
                      <a:pt x="116696" y="3122"/>
                    </a:lnTo>
                    <a:lnTo>
                      <a:pt x="118017" y="5307"/>
                    </a:lnTo>
                    <a:lnTo>
                      <a:pt x="119074" y="7909"/>
                    </a:lnTo>
                    <a:lnTo>
                      <a:pt x="119735" y="10719"/>
                    </a:lnTo>
                    <a:lnTo>
                      <a:pt x="120000" y="14050"/>
                    </a:lnTo>
                    <a:lnTo>
                      <a:pt x="120000" y="106053"/>
                    </a:lnTo>
                    <a:lnTo>
                      <a:pt x="119735" y="109280"/>
                    </a:lnTo>
                    <a:lnTo>
                      <a:pt x="119074" y="112194"/>
                    </a:lnTo>
                    <a:lnTo>
                      <a:pt x="118017" y="114692"/>
                    </a:lnTo>
                    <a:lnTo>
                      <a:pt x="116696" y="116877"/>
                    </a:lnTo>
                    <a:lnTo>
                      <a:pt x="114977" y="118542"/>
                    </a:lnTo>
                    <a:lnTo>
                      <a:pt x="113193" y="119687"/>
                    </a:lnTo>
                    <a:lnTo>
                      <a:pt x="111079" y="120000"/>
                    </a:lnTo>
                    <a:lnTo>
                      <a:pt x="8788" y="120000"/>
                    </a:lnTo>
                    <a:lnTo>
                      <a:pt x="6806" y="119687"/>
                    </a:lnTo>
                    <a:lnTo>
                      <a:pt x="4889" y="118542"/>
                    </a:lnTo>
                    <a:lnTo>
                      <a:pt x="3303" y="116877"/>
                    </a:lnTo>
                    <a:lnTo>
                      <a:pt x="1916" y="114796"/>
                    </a:lnTo>
                    <a:lnTo>
                      <a:pt x="859" y="112194"/>
                    </a:lnTo>
                    <a:lnTo>
                      <a:pt x="198" y="109280"/>
                    </a:lnTo>
                    <a:lnTo>
                      <a:pt x="0" y="106053"/>
                    </a:lnTo>
                    <a:lnTo>
                      <a:pt x="0" y="14050"/>
                    </a:lnTo>
                    <a:lnTo>
                      <a:pt x="198" y="10719"/>
                    </a:lnTo>
                    <a:lnTo>
                      <a:pt x="859" y="7909"/>
                    </a:lnTo>
                    <a:lnTo>
                      <a:pt x="1916" y="5307"/>
                    </a:lnTo>
                    <a:lnTo>
                      <a:pt x="3303" y="3122"/>
                    </a:lnTo>
                    <a:lnTo>
                      <a:pt x="4889" y="1457"/>
                    </a:lnTo>
                    <a:lnTo>
                      <a:pt x="6806" y="416"/>
                    </a:lnTo>
                    <a:lnTo>
                      <a:pt x="878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33" tIns="45700" rIns="91433" bIns="45700" anchor="t" anchorCtr="0">
                <a:noAutofit/>
              </a:bodyPr>
              <a:lstStyle/>
              <a:p>
                <a:endParaRPr sz="1867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6"/>
          <p:cNvSpPr txBox="1">
            <a:spLocks noGrp="1"/>
          </p:cNvSpPr>
          <p:nvPr>
            <p:ph type="title"/>
          </p:nvPr>
        </p:nvSpPr>
        <p:spPr>
          <a:xfrm>
            <a:off x="536433" y="487669"/>
            <a:ext cx="9296400" cy="804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Why the SCRIPT?</a:t>
            </a:r>
            <a:endParaRPr/>
          </a:p>
        </p:txBody>
      </p:sp>
      <p:sp>
        <p:nvSpPr>
          <p:cNvPr id="205" name="Google Shape;205;p36"/>
          <p:cNvSpPr txBox="1">
            <a:spLocks noGrp="1"/>
          </p:cNvSpPr>
          <p:nvPr>
            <p:ph type="body" idx="1"/>
          </p:nvPr>
        </p:nvSpPr>
        <p:spPr>
          <a:xfrm>
            <a:off x="609600" y="1361633"/>
            <a:ext cx="8870400" cy="4066894"/>
          </a:xfrm>
          <a:prstGeom prst="rect">
            <a:avLst/>
          </a:prstGeom>
        </p:spPr>
        <p:txBody>
          <a:bodyPr spcFirstLastPara="1" vert="horz" wrap="square" lIns="0" tIns="121900" rIns="121900" bIns="121900" rtlCol="0" anchor="t" anchorCtr="0">
            <a:noAutofit/>
          </a:bodyPr>
          <a:lstStyle/>
          <a:p>
            <a:r>
              <a:rPr lang="en" sz="2800"/>
              <a:t>No one-size-fits all model works for </a:t>
            </a:r>
            <a:r>
              <a:rPr lang="en" sz="2800" b="1" u="sng">
                <a:latin typeface="Roboto"/>
                <a:ea typeface="Roboto"/>
                <a:cs typeface="Roboto"/>
                <a:sym typeface="Roboto"/>
              </a:rPr>
              <a:t>every</a:t>
            </a:r>
            <a:r>
              <a:rPr lang="en" sz="2800"/>
              <a:t> education system</a:t>
            </a:r>
            <a:endParaRPr sz="2800"/>
          </a:p>
          <a:p>
            <a:r>
              <a:rPr lang="en" sz="2800"/>
              <a:t>Create a </a:t>
            </a:r>
            <a:r>
              <a:rPr lang="en" sz="2800" b="1" u="sng">
                <a:latin typeface="Roboto"/>
                <a:ea typeface="Roboto"/>
                <a:cs typeface="Roboto"/>
                <a:sym typeface="Roboto"/>
              </a:rPr>
              <a:t>framework</a:t>
            </a:r>
            <a:r>
              <a:rPr lang="en" sz="2800"/>
              <a:t> to connect with </a:t>
            </a:r>
            <a:r>
              <a:rPr lang="en" sz="2800" err="1"/>
              <a:t>CSforALL</a:t>
            </a:r>
            <a:r>
              <a:rPr lang="en" sz="2800"/>
              <a:t> members and resources for the problems </a:t>
            </a:r>
            <a:r>
              <a:rPr lang="en" sz="2800" b="1" u="sng">
                <a:latin typeface="Roboto"/>
                <a:ea typeface="Roboto"/>
                <a:cs typeface="Roboto"/>
                <a:sym typeface="Roboto"/>
              </a:rPr>
              <a:t>you</a:t>
            </a:r>
            <a:r>
              <a:rPr lang="en" sz="2800"/>
              <a:t> are trying to solve</a:t>
            </a:r>
            <a:endParaRPr sz="2800"/>
          </a:p>
          <a:p>
            <a:r>
              <a:rPr lang="en" sz="2800"/>
              <a:t>Allow education systems to </a:t>
            </a:r>
            <a:r>
              <a:rPr lang="en" sz="2800" b="1" u="sng">
                <a:latin typeface="Roboto"/>
                <a:ea typeface="Roboto"/>
                <a:cs typeface="Roboto"/>
                <a:sym typeface="Roboto"/>
              </a:rPr>
              <a:t>set priorities</a:t>
            </a:r>
            <a:r>
              <a:rPr lang="en" sz="2800"/>
              <a:t> and select characteristics for partners that fi</a:t>
            </a:r>
            <a:r>
              <a:rPr lang="en" sz="2800" b="1">
                <a:latin typeface="Roboto"/>
                <a:ea typeface="Roboto"/>
                <a:cs typeface="Roboto"/>
                <a:sym typeface="Roboto"/>
              </a:rPr>
              <a:t>t </a:t>
            </a:r>
            <a:r>
              <a:rPr lang="en" sz="2800" b="1" u="sng">
                <a:latin typeface="Roboto"/>
                <a:ea typeface="Roboto"/>
                <a:cs typeface="Roboto"/>
                <a:sym typeface="Roboto"/>
              </a:rPr>
              <a:t>their needs</a:t>
            </a:r>
            <a:endParaRPr sz="2800" b="1" u="sng">
              <a:latin typeface="Roboto"/>
              <a:ea typeface="Roboto"/>
              <a:cs typeface="Roboto"/>
              <a:sym typeface="Roboto"/>
            </a:endParaRPr>
          </a:p>
          <a:p>
            <a:r>
              <a:rPr lang="en" sz="2800"/>
              <a:t>Integrate into </a:t>
            </a:r>
            <a:r>
              <a:rPr lang="en" sz="2800" b="1" u="sng">
                <a:latin typeface="Roboto"/>
                <a:ea typeface="Roboto"/>
                <a:cs typeface="Roboto"/>
                <a:sym typeface="Roboto"/>
              </a:rPr>
              <a:t>existing</a:t>
            </a:r>
            <a:r>
              <a:rPr lang="en" sz="2800"/>
              <a:t> infrastructure and processes</a:t>
            </a:r>
            <a:endParaRPr sz="28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B0F06-C46D-A7CA-D1D1-1AC903339D0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08859" y="-950858"/>
            <a:ext cx="10515600" cy="941157"/>
          </a:xfrm>
        </p:spPr>
        <p:txBody>
          <a:bodyPr/>
          <a:lstStyle/>
          <a:p>
            <a:r>
              <a:rPr lang="en-US"/>
              <a:t>LEA </a:t>
            </a:r>
            <a:r>
              <a:rPr lang="en-US" err="1"/>
              <a:t>TEams</a:t>
            </a:r>
            <a:endParaRPr lang="en-US"/>
          </a:p>
        </p:txBody>
      </p:sp>
      <p:sp>
        <p:nvSpPr>
          <p:cNvPr id="289" name="Google Shape;289;p40"/>
          <p:cNvSpPr txBox="1">
            <a:spLocks noGrp="1"/>
          </p:cNvSpPr>
          <p:nvPr>
            <p:ph type="subTitle" idx="1"/>
          </p:nvPr>
        </p:nvSpPr>
        <p:spPr>
          <a:xfrm>
            <a:off x="490133" y="506233"/>
            <a:ext cx="9626000" cy="1006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/>
            <a:r>
              <a:rPr lang="en" sz="3200">
                <a:latin typeface="Roboto"/>
                <a:ea typeface="Roboto"/>
                <a:cs typeface="Roboto"/>
                <a:sym typeface="Roboto"/>
              </a:rPr>
              <a:t>LEA Teams Overview</a:t>
            </a:r>
            <a:endParaRPr sz="3200"/>
          </a:p>
          <a:p>
            <a:pPr marL="0" indent="0"/>
            <a:endParaRPr/>
          </a:p>
        </p:txBody>
      </p:sp>
      <p:sp>
        <p:nvSpPr>
          <p:cNvPr id="291" name="Google Shape;291;p40"/>
          <p:cNvSpPr txBox="1">
            <a:spLocks noGrp="1"/>
          </p:cNvSpPr>
          <p:nvPr>
            <p:ph type="body" idx="4294967295"/>
          </p:nvPr>
        </p:nvSpPr>
        <p:spPr>
          <a:xfrm>
            <a:off x="2514600" y="1186567"/>
            <a:ext cx="9677600" cy="1192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LEA Teams should consist of </a:t>
            </a:r>
            <a:r>
              <a:rPr lang="en" i="1" u="sng">
                <a:solidFill>
                  <a:srgbClr val="FFFFFF"/>
                </a:solidFill>
              </a:rPr>
              <a:t>at least</a:t>
            </a:r>
            <a:r>
              <a:rPr lang="en">
                <a:solidFill>
                  <a:srgbClr val="FFFFFF"/>
                </a:solidFill>
              </a:rPr>
              <a:t> the following members: </a:t>
            </a:r>
            <a:endParaRPr>
              <a:solidFill>
                <a:srgbClr val="FFFFFF"/>
              </a:solidFill>
            </a:endParaRPr>
          </a:p>
          <a:p>
            <a:pPr marL="0" indent="0">
              <a:spcBef>
                <a:spcPts val="2133"/>
              </a:spcBef>
              <a:spcAft>
                <a:spcPts val="0"/>
              </a:spcAft>
              <a:buNone/>
            </a:pPr>
            <a:endParaRPr/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endParaRPr/>
          </a:p>
        </p:txBody>
      </p:sp>
      <p:sp>
        <p:nvSpPr>
          <p:cNvPr id="292" name="Google Shape;292;p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1500" y="3404667"/>
            <a:ext cx="3223600" cy="1006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293" name="Google Shape;293;p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4718" y="3518834"/>
            <a:ext cx="2337156" cy="1300665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40"/>
          <p:cNvSpPr txBox="1"/>
          <p:nvPr/>
        </p:nvSpPr>
        <p:spPr>
          <a:xfrm>
            <a:off x="4879367" y="3002900"/>
            <a:ext cx="2907200" cy="7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An LEA administrator/</a:t>
            </a:r>
            <a:endParaRPr sz="24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r>
              <a:rPr lang="en" sz="24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tribal department of education</a:t>
            </a:r>
            <a:endParaRPr sz="24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5" name="Google Shape;295;p40"/>
          <p:cNvSpPr txBox="1"/>
          <p:nvPr/>
        </p:nvSpPr>
        <p:spPr>
          <a:xfrm>
            <a:off x="9186651" y="3093300"/>
            <a:ext cx="2095200" cy="5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 school leader</a:t>
            </a:r>
            <a:endParaRPr sz="24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6" name="Google Shape;296;p40"/>
          <p:cNvSpPr txBox="1"/>
          <p:nvPr/>
        </p:nvSpPr>
        <p:spPr>
          <a:xfrm>
            <a:off x="4869892" y="4905433"/>
            <a:ext cx="2891600" cy="7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An educator that will teach or currently teaches CS</a:t>
            </a:r>
            <a:endParaRPr sz="24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endParaRPr sz="24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7" name="Google Shape;297;p40"/>
          <p:cNvSpPr txBox="1"/>
          <p:nvPr/>
        </p:nvSpPr>
        <p:spPr>
          <a:xfrm>
            <a:off x="9186667" y="4169166"/>
            <a:ext cx="2761641" cy="92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Another school-based member that can either be instructional or non-instructional (librarian, school counselor, etc.)</a:t>
            </a:r>
            <a:endParaRPr sz="2400" b="1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98" name="Google Shape;298;p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28284" y="2840675"/>
            <a:ext cx="817867" cy="1090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19768" y="2840675"/>
            <a:ext cx="817867" cy="1090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43232" y="4905433"/>
            <a:ext cx="817867" cy="1090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119767" y="4905433"/>
            <a:ext cx="817867" cy="1090467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40"/>
          <p:cNvSpPr txBox="1">
            <a:spLocks noGrp="1"/>
          </p:cNvSpPr>
          <p:nvPr>
            <p:ph type="body" idx="4294967295"/>
          </p:nvPr>
        </p:nvSpPr>
        <p:spPr>
          <a:xfrm>
            <a:off x="4690768" y="2018866"/>
            <a:ext cx="6858000" cy="858000"/>
          </a:xfrm>
          <a:prstGeom prst="rect">
            <a:avLst/>
          </a:prstGeom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spcAft>
                <a:spcPts val="2133"/>
              </a:spcAft>
              <a:buNone/>
            </a:pPr>
            <a:r>
              <a:rPr lang="en" sz="2800" u="sng">
                <a:solidFill>
                  <a:srgbClr val="FAA21B"/>
                </a:solidFill>
              </a:rPr>
              <a:t>REQUIRED</a:t>
            </a:r>
            <a:r>
              <a:rPr lang="en" sz="2800">
                <a:solidFill>
                  <a:srgbClr val="FAA21B"/>
                </a:solidFill>
              </a:rPr>
              <a:t> LEA TEAM COMPOSITION:</a:t>
            </a:r>
            <a:endParaRPr sz="2800">
              <a:solidFill>
                <a:srgbClr val="FAA21B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4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1"/>
          <p:cNvSpPr txBox="1">
            <a:spLocks noGrp="1"/>
          </p:cNvSpPr>
          <p:nvPr>
            <p:ph type="title"/>
          </p:nvPr>
        </p:nvSpPr>
        <p:spPr>
          <a:xfrm>
            <a:off x="536433" y="263064"/>
            <a:ext cx="9296400" cy="1313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What is a CS Vision?</a:t>
            </a:r>
            <a:endParaRPr/>
          </a:p>
        </p:txBody>
      </p:sp>
      <p:sp>
        <p:nvSpPr>
          <p:cNvPr id="181" name="Google Shape;181;p31"/>
          <p:cNvSpPr txBox="1">
            <a:spLocks noGrp="1"/>
          </p:cNvSpPr>
          <p:nvPr>
            <p:ph type="sldNum" idx="12"/>
          </p:nvPr>
        </p:nvSpPr>
        <p:spPr>
          <a:xfrm>
            <a:off x="11046300" y="6217933"/>
            <a:ext cx="914400" cy="5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fld id="{00000000-1234-1234-1234-123412341234}" type="slidenum">
              <a:rPr lang="en"/>
              <a:pPr/>
              <a:t>24</a:t>
            </a:fld>
            <a:endParaRPr/>
          </a:p>
        </p:txBody>
      </p:sp>
      <p:pic>
        <p:nvPicPr>
          <p:cNvPr id="182" name="Google Shape;182;p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8534" y="1050067"/>
            <a:ext cx="7849167" cy="51678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22002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81"/>
          <p:cNvSpPr txBox="1">
            <a:spLocks noGrp="1"/>
          </p:cNvSpPr>
          <p:nvPr>
            <p:ph type="title"/>
          </p:nvPr>
        </p:nvSpPr>
        <p:spPr>
          <a:xfrm>
            <a:off x="536433" y="263069"/>
            <a:ext cx="9296400" cy="804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>
                <a:solidFill>
                  <a:srgbClr val="000000"/>
                </a:solidFill>
              </a:rPr>
              <a:t>CS Visions Impact Areas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691" name="Google Shape;691;p8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44973" y="4152645"/>
            <a:ext cx="1865887" cy="1853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3" name="Google Shape;693;p8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75135" y="4152644"/>
            <a:ext cx="1865887" cy="1846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" name="Google Shape;694;p8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77033" y="4152634"/>
            <a:ext cx="1866000" cy="1853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" name="Google Shape;692;p8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60386" y="1635700"/>
            <a:ext cx="1970215" cy="1956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p8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90539" y="1635701"/>
            <a:ext cx="1970215" cy="1956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" name="Google Shape;690;p8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903140" y="1635700"/>
            <a:ext cx="1865885" cy="1853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8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68934" y="1635700"/>
            <a:ext cx="1865887" cy="1853203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Google Shape;696;p81"/>
          <p:cNvSpPr txBox="1"/>
          <p:nvPr/>
        </p:nvSpPr>
        <p:spPr>
          <a:xfrm>
            <a:off x="668767" y="3552700"/>
            <a:ext cx="18660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333">
                <a:latin typeface="Roboto"/>
                <a:ea typeface="Roboto"/>
                <a:cs typeface="Roboto"/>
                <a:sym typeface="Roboto"/>
              </a:rPr>
              <a:t>Personal Agency, Joy &amp; Fulfillment</a:t>
            </a:r>
            <a:endParaRPr sz="1333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97" name="Google Shape;697;p81"/>
          <p:cNvSpPr txBox="1"/>
          <p:nvPr/>
        </p:nvSpPr>
        <p:spPr>
          <a:xfrm>
            <a:off x="2664067" y="3552700"/>
            <a:ext cx="23440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" sz="1333">
                <a:latin typeface="Roboto"/>
                <a:ea typeface="Roboto"/>
                <a:cs typeface="Roboto"/>
                <a:sym typeface="Roboto"/>
              </a:rPr>
              <a:t>Economic &amp; Workforce Development</a:t>
            </a:r>
            <a:endParaRPr sz="1333">
              <a:latin typeface="Roboto"/>
              <a:ea typeface="Roboto"/>
              <a:cs typeface="Roboto"/>
              <a:sym typeface="Roboto"/>
            </a:endParaRPr>
          </a:p>
          <a:p>
            <a:pPr algn="ctr"/>
            <a:endParaRPr sz="1333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98" name="Google Shape;698;p81"/>
          <p:cNvSpPr txBox="1"/>
          <p:nvPr/>
        </p:nvSpPr>
        <p:spPr>
          <a:xfrm>
            <a:off x="5008067" y="3552700"/>
            <a:ext cx="25352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" sz="1333">
                <a:latin typeface="Roboto"/>
                <a:ea typeface="Roboto"/>
                <a:cs typeface="Roboto"/>
                <a:sym typeface="Roboto"/>
              </a:rPr>
              <a:t>Competencies &amp; Literacies</a:t>
            </a:r>
            <a:endParaRPr sz="1333">
              <a:latin typeface="Roboto"/>
              <a:ea typeface="Roboto"/>
              <a:cs typeface="Roboto"/>
              <a:sym typeface="Roboto"/>
            </a:endParaRPr>
          </a:p>
          <a:p>
            <a:pPr algn="ctr"/>
            <a:endParaRPr sz="1333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99" name="Google Shape;699;p81"/>
          <p:cNvSpPr txBox="1"/>
          <p:nvPr/>
        </p:nvSpPr>
        <p:spPr>
          <a:xfrm>
            <a:off x="7543267" y="3552700"/>
            <a:ext cx="20044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" sz="1333">
                <a:latin typeface="Roboto"/>
                <a:ea typeface="Roboto"/>
                <a:cs typeface="Roboto"/>
                <a:sym typeface="Roboto"/>
              </a:rPr>
              <a:t>School  Reform &amp; Improvement</a:t>
            </a:r>
            <a:endParaRPr sz="1333">
              <a:latin typeface="Roboto"/>
              <a:ea typeface="Roboto"/>
              <a:cs typeface="Roboto"/>
              <a:sym typeface="Roboto"/>
            </a:endParaRPr>
          </a:p>
          <a:p>
            <a:pPr algn="ctr"/>
            <a:endParaRPr sz="1333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02" name="Google Shape;702;p81"/>
          <p:cNvSpPr txBox="1"/>
          <p:nvPr/>
        </p:nvSpPr>
        <p:spPr>
          <a:xfrm>
            <a:off x="1677017" y="6005833"/>
            <a:ext cx="18660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" sz="1333">
                <a:latin typeface="Roboto"/>
                <a:ea typeface="Roboto"/>
                <a:cs typeface="Roboto"/>
                <a:sym typeface="Roboto"/>
              </a:rPr>
              <a:t>Equity &amp; Social Justice</a:t>
            </a:r>
            <a:endParaRPr sz="1333">
              <a:latin typeface="Roboto"/>
              <a:ea typeface="Roboto"/>
              <a:cs typeface="Roboto"/>
              <a:sym typeface="Roboto"/>
            </a:endParaRPr>
          </a:p>
          <a:p>
            <a:pPr algn="ctr"/>
            <a:endParaRPr sz="1333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01" name="Google Shape;701;p81"/>
          <p:cNvSpPr txBox="1"/>
          <p:nvPr/>
        </p:nvSpPr>
        <p:spPr>
          <a:xfrm>
            <a:off x="3740467" y="6005833"/>
            <a:ext cx="25352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" sz="1333">
                <a:latin typeface="Roboto"/>
                <a:ea typeface="Roboto"/>
                <a:cs typeface="Roboto"/>
                <a:sym typeface="Roboto"/>
              </a:rPr>
              <a:t>Technological, Social &amp;  Scientific Innovation</a:t>
            </a:r>
            <a:endParaRPr sz="1333">
              <a:latin typeface="Roboto"/>
              <a:ea typeface="Roboto"/>
              <a:cs typeface="Roboto"/>
              <a:sym typeface="Roboto"/>
            </a:endParaRPr>
          </a:p>
          <a:p>
            <a:pPr algn="ctr"/>
            <a:endParaRPr sz="1333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00" name="Google Shape;700;p81"/>
          <p:cNvSpPr txBox="1"/>
          <p:nvPr/>
        </p:nvSpPr>
        <p:spPr>
          <a:xfrm>
            <a:off x="6344917" y="6005833"/>
            <a:ext cx="18660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" sz="1333">
                <a:latin typeface="Roboto"/>
                <a:ea typeface="Roboto"/>
                <a:cs typeface="Roboto"/>
                <a:sym typeface="Roboto"/>
              </a:rPr>
              <a:t>Citizenship &amp; Civic Engagement</a:t>
            </a:r>
            <a:endParaRPr sz="1333">
              <a:latin typeface="Roboto"/>
              <a:ea typeface="Roboto"/>
              <a:cs typeface="Roboto"/>
              <a:sym typeface="Roboto"/>
            </a:endParaRPr>
          </a:p>
          <a:p>
            <a:pPr algn="ctr"/>
            <a:endParaRPr sz="1333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21131DB-A9E5-4B23-8AD7-93BDAB647B1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941157"/>
            <a:ext cx="10515600" cy="941157"/>
          </a:xfrm>
        </p:spPr>
        <p:txBody>
          <a:bodyPr/>
          <a:lstStyle/>
          <a:p>
            <a:r>
              <a:rPr lang="en-US"/>
              <a:t>Smartie Goal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B0E890-238E-44B8-B342-C78192649C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5313" y="3068831"/>
            <a:ext cx="11001375" cy="830262"/>
          </a:xfrm>
        </p:spPr>
        <p:txBody>
          <a:bodyPr anchor="ctr">
            <a:normAutofit/>
          </a:bodyPr>
          <a:lstStyle/>
          <a:p>
            <a:r>
              <a:rPr lang="en-US"/>
              <a:t>S.M.A.R.T.I.E Goal</a:t>
            </a:r>
          </a:p>
        </p:txBody>
      </p:sp>
    </p:spTree>
    <p:extLst>
      <p:ext uri="{BB962C8B-B14F-4D97-AF65-F5344CB8AC3E}">
        <p14:creationId xmlns:p14="http://schemas.microsoft.com/office/powerpoint/2010/main" val="33653542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12A00-F3CA-40E9-83B1-242C51030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What is A Smartie Goal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8195F-59C2-4128-B588-D612FCB50E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ts val="1800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B005A"/>
                </a:solidFill>
                <a:effectLst/>
                <a:uLnTx/>
                <a:uFillTx/>
                <a:latin typeface="Roboto Medium"/>
                <a:ea typeface="Roboto Medium"/>
                <a:sym typeface="Roboto Medium"/>
              </a:rPr>
              <a:t>Specific: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Medium"/>
                <a:ea typeface="Roboto Medium"/>
                <a:sym typeface="Roboto Medium"/>
              </a:rPr>
              <a:t>Clearly defined</a:t>
            </a:r>
          </a:p>
          <a:p>
            <a:pPr marL="4572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ts val="1800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B005A"/>
                </a:solidFill>
                <a:effectLst/>
                <a:uLnTx/>
                <a:uFillTx/>
                <a:latin typeface="Roboto Medium"/>
                <a:ea typeface="Roboto Medium"/>
                <a:sym typeface="Roboto Medium"/>
              </a:rPr>
              <a:t>Measurable: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Medium"/>
                <a:ea typeface="Roboto Medium"/>
                <a:sym typeface="Roboto Medium"/>
              </a:rPr>
              <a:t> You will have evidence that it is complete</a:t>
            </a:r>
          </a:p>
          <a:p>
            <a:pPr marL="4572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ts val="1800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B005A"/>
                </a:solidFill>
                <a:effectLst/>
                <a:uLnTx/>
                <a:uFillTx/>
                <a:latin typeface="Roboto Medium"/>
                <a:ea typeface="Roboto Medium"/>
                <a:sym typeface="Roboto Medium"/>
              </a:rPr>
              <a:t>Achievable: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Medium"/>
                <a:ea typeface="Roboto Medium"/>
                <a:sym typeface="Roboto Medium"/>
              </a:rPr>
              <a:t> Challenging but defined well within available resources/knowledge</a:t>
            </a:r>
          </a:p>
          <a:p>
            <a:pPr marL="4572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ts val="1800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B005A"/>
                </a:solidFill>
                <a:effectLst/>
                <a:uLnTx/>
                <a:uFillTx/>
                <a:latin typeface="Roboto Medium"/>
                <a:ea typeface="Roboto Medium"/>
                <a:sym typeface="Roboto Medium"/>
              </a:rPr>
              <a:t>Result-focused: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Medium"/>
                <a:ea typeface="Roboto Medium"/>
                <a:sym typeface="Roboto Medium"/>
              </a:rPr>
              <a:t>Measure outcomes, not activities</a:t>
            </a:r>
          </a:p>
          <a:p>
            <a:pPr marL="4572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ts val="1800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B005A"/>
                </a:solidFill>
                <a:effectLst/>
                <a:uLnTx/>
                <a:uFillTx/>
                <a:latin typeface="Roboto Medium"/>
                <a:ea typeface="Roboto Medium"/>
                <a:sym typeface="Roboto Medium"/>
              </a:rPr>
              <a:t>Time-bound: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Medium"/>
                <a:ea typeface="Roboto Medium"/>
                <a:sym typeface="Roboto Medium"/>
              </a:rPr>
              <a:t>Linked to time frame</a:t>
            </a:r>
          </a:p>
          <a:p>
            <a:pPr marL="4572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ts val="1800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B005A"/>
                </a:solidFill>
                <a:effectLst/>
                <a:uLnTx/>
                <a:uFillTx/>
                <a:latin typeface="Roboto Medium"/>
                <a:ea typeface="Roboto Medium"/>
                <a:sym typeface="Roboto Medium"/>
              </a:rPr>
              <a:t>Inclusive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Medium"/>
                <a:ea typeface="Roboto Medium"/>
                <a:sym typeface="Roboto Medium"/>
              </a:rPr>
              <a:t>: Brings traditionally excluded individuals and/or groups into processes, activities, and decision/policy making in a way that shares power. </a:t>
            </a:r>
          </a:p>
          <a:p>
            <a:pPr marL="4572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ts val="1800"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B005A"/>
                </a:solidFill>
                <a:effectLst/>
                <a:uLnTx/>
                <a:uFillTx/>
                <a:latin typeface="Roboto Medium"/>
                <a:ea typeface="Roboto Medium"/>
                <a:sym typeface="Roboto Medium"/>
              </a:rPr>
              <a:t>Equitable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Medium"/>
                <a:ea typeface="Roboto Medium"/>
                <a:sym typeface="Roboto Medium"/>
              </a:rPr>
              <a:t>: Includes an element of fairness or justice that seeks to address systemic injustice, inequity, or oppression.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2356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Google Shape;1279;p130"/>
          <p:cNvSpPr txBox="1">
            <a:spLocks noGrp="1"/>
          </p:cNvSpPr>
          <p:nvPr>
            <p:ph type="body" idx="1"/>
          </p:nvPr>
        </p:nvSpPr>
        <p:spPr>
          <a:xfrm>
            <a:off x="609600" y="1291667"/>
            <a:ext cx="4006400" cy="4769200"/>
          </a:xfrm>
          <a:prstGeom prst="rect">
            <a:avLst/>
          </a:prstGeom>
        </p:spPr>
        <p:txBody>
          <a:bodyPr spcFirstLastPara="1" vert="horz" wrap="square" lIns="0" tIns="121900" rIns="121900" bIns="121900" rtlCol="0" anchor="t" anchorCtr="0">
            <a:noAutofit/>
          </a:bodyPr>
          <a:lstStyle/>
          <a:p>
            <a:pPr marL="0" indent="0">
              <a:spcBef>
                <a:spcPts val="1333"/>
              </a:spcBef>
              <a:buNone/>
            </a:pPr>
            <a:r>
              <a:rPr lang="en" sz="2133"/>
              <a:t>Ex 1: </a:t>
            </a:r>
            <a:r>
              <a:rPr lang="en" sz="2133">
                <a:solidFill>
                  <a:schemeClr val="accent2"/>
                </a:solidFill>
              </a:rPr>
              <a:t>Within the next 3 months</a:t>
            </a:r>
            <a:r>
              <a:rPr lang="en" sz="2133">
                <a:solidFill>
                  <a:schemeClr val="dk2"/>
                </a:solidFill>
              </a:rPr>
              <a:t>, </a:t>
            </a:r>
            <a:r>
              <a:rPr lang="en" sz="2133">
                <a:solidFill>
                  <a:srgbClr val="6AA84F"/>
                </a:solidFill>
              </a:rPr>
              <a:t>survey current teacher workforce to identify any CS instruction or curricula currently being used in classrooms</a:t>
            </a:r>
            <a:r>
              <a:rPr lang="en" sz="2133">
                <a:solidFill>
                  <a:schemeClr val="dk2"/>
                </a:solidFill>
              </a:rPr>
              <a:t>, and </a:t>
            </a:r>
            <a:r>
              <a:rPr lang="en" sz="2133">
                <a:solidFill>
                  <a:srgbClr val="9900FF"/>
                </a:solidFill>
              </a:rPr>
              <a:t>analyze gaps in access to CS</a:t>
            </a:r>
            <a:r>
              <a:rPr lang="en" sz="2133">
                <a:solidFill>
                  <a:srgbClr val="FF00FF"/>
                </a:solidFill>
              </a:rPr>
              <a:t> instruction across the LEA including a breakdown of data by gender, socioeconomic status, and ethnicity</a:t>
            </a:r>
            <a:r>
              <a:rPr lang="en" sz="2133">
                <a:solidFill>
                  <a:schemeClr val="dk2"/>
                </a:solidFill>
              </a:rPr>
              <a:t>.</a:t>
            </a:r>
            <a:endParaRPr sz="2133">
              <a:solidFill>
                <a:schemeClr val="dk2"/>
              </a:solidFill>
            </a:endParaRPr>
          </a:p>
          <a:p>
            <a:pPr indent="0">
              <a:spcBef>
                <a:spcPts val="2133"/>
              </a:spcBef>
              <a:spcAft>
                <a:spcPts val="2133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1280" name="Google Shape;1280;p130"/>
          <p:cNvSpPr txBox="1">
            <a:spLocks noGrp="1"/>
          </p:cNvSpPr>
          <p:nvPr>
            <p:ph type="title"/>
          </p:nvPr>
        </p:nvSpPr>
        <p:spPr>
          <a:xfrm>
            <a:off x="536433" y="487669"/>
            <a:ext cx="9296400" cy="804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>
                <a:solidFill>
                  <a:schemeClr val="tx2"/>
                </a:solidFill>
              </a:rPr>
              <a:t>What do SMARTIE Goals look like? </a:t>
            </a:r>
            <a:endParaRPr>
              <a:solidFill>
                <a:schemeClr val="tx2"/>
              </a:solidFill>
            </a:endParaRPr>
          </a:p>
        </p:txBody>
      </p:sp>
      <p:sp>
        <p:nvSpPr>
          <p:cNvPr id="1282" name="Google Shape;1282;p130"/>
          <p:cNvSpPr txBox="1">
            <a:spLocks noGrp="1"/>
          </p:cNvSpPr>
          <p:nvPr>
            <p:ph type="subTitle" idx="2"/>
          </p:nvPr>
        </p:nvSpPr>
        <p:spPr>
          <a:xfrm>
            <a:off x="609600" y="6388608"/>
            <a:ext cx="2540000" cy="2540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>
              <a:spcAft>
                <a:spcPts val="2133"/>
              </a:spcAft>
            </a:pPr>
            <a:r>
              <a:rPr lang="en"/>
              <a:t>SCRIPT</a:t>
            </a:r>
            <a:endParaRPr/>
          </a:p>
        </p:txBody>
      </p:sp>
      <p:sp>
        <p:nvSpPr>
          <p:cNvPr id="1283" name="Google Shape;1283;p130"/>
          <p:cNvSpPr txBox="1">
            <a:spLocks noGrp="1"/>
          </p:cNvSpPr>
          <p:nvPr>
            <p:ph type="body" idx="1"/>
          </p:nvPr>
        </p:nvSpPr>
        <p:spPr>
          <a:xfrm>
            <a:off x="5014267" y="1448733"/>
            <a:ext cx="5140800" cy="4769200"/>
          </a:xfrm>
          <a:prstGeom prst="rect">
            <a:avLst/>
          </a:prstGeom>
        </p:spPr>
        <p:txBody>
          <a:bodyPr spcFirstLastPara="1" vert="horz" wrap="square" lIns="0" tIns="121900" rIns="121900" bIns="121900" rtlCol="0" anchor="t" anchorCtr="0">
            <a:noAutofit/>
          </a:bodyPr>
          <a:lstStyle/>
          <a:p>
            <a:pPr marL="0" indent="0">
              <a:spcBef>
                <a:spcPts val="1333"/>
              </a:spcBef>
              <a:buNone/>
            </a:pPr>
            <a:r>
              <a:rPr lang="en" sz="1867"/>
              <a:t>S-</a:t>
            </a:r>
            <a:r>
              <a:rPr lang="en" sz="1867">
                <a:solidFill>
                  <a:schemeClr val="dk1"/>
                </a:solidFill>
              </a:rPr>
              <a:t> </a:t>
            </a:r>
            <a:r>
              <a:rPr lang="en" sz="1867">
                <a:solidFill>
                  <a:srgbClr val="6AA84F"/>
                </a:solidFill>
              </a:rPr>
              <a:t>survey teachers &amp; analyze survey results</a:t>
            </a:r>
            <a:endParaRPr sz="1867">
              <a:solidFill>
                <a:srgbClr val="6AA84F"/>
              </a:solidFill>
            </a:endParaRPr>
          </a:p>
          <a:p>
            <a:pPr marL="0" indent="0">
              <a:spcBef>
                <a:spcPts val="2133"/>
              </a:spcBef>
              <a:buNone/>
            </a:pPr>
            <a:r>
              <a:rPr lang="en" sz="1867"/>
              <a:t>M- goal achieved if both survey administered &amp; gap analysis completed within 3 months</a:t>
            </a:r>
            <a:endParaRPr sz="1867"/>
          </a:p>
          <a:p>
            <a:pPr marL="0" indent="0">
              <a:spcBef>
                <a:spcPts val="2133"/>
              </a:spcBef>
              <a:buNone/>
            </a:pPr>
            <a:r>
              <a:rPr lang="en" sz="1867"/>
              <a:t>A- up to LEA team to assess given available resources</a:t>
            </a:r>
            <a:endParaRPr sz="1867"/>
          </a:p>
          <a:p>
            <a:pPr marL="0" indent="0">
              <a:spcBef>
                <a:spcPts val="2133"/>
              </a:spcBef>
              <a:buNone/>
            </a:pPr>
            <a:r>
              <a:rPr lang="en" sz="1867"/>
              <a:t>R- result = </a:t>
            </a:r>
            <a:r>
              <a:rPr lang="en" sz="1867">
                <a:solidFill>
                  <a:srgbClr val="9900FF"/>
                </a:solidFill>
              </a:rPr>
              <a:t>identification of gaps in access</a:t>
            </a:r>
            <a:endParaRPr sz="1867">
              <a:solidFill>
                <a:srgbClr val="9900FF"/>
              </a:solidFill>
            </a:endParaRPr>
          </a:p>
          <a:p>
            <a:pPr marL="0" indent="0">
              <a:spcBef>
                <a:spcPts val="2133"/>
              </a:spcBef>
              <a:buNone/>
            </a:pPr>
            <a:r>
              <a:rPr lang="en" sz="1867"/>
              <a:t>T- </a:t>
            </a:r>
            <a:r>
              <a:rPr lang="en" sz="1867">
                <a:solidFill>
                  <a:schemeClr val="accent2"/>
                </a:solidFill>
              </a:rPr>
              <a:t>within 3 months</a:t>
            </a:r>
            <a:endParaRPr sz="1867">
              <a:solidFill>
                <a:schemeClr val="accent2"/>
              </a:solidFill>
            </a:endParaRPr>
          </a:p>
          <a:p>
            <a:pPr marL="0" indent="0">
              <a:spcBef>
                <a:spcPts val="2133"/>
              </a:spcBef>
              <a:buNone/>
            </a:pPr>
            <a:r>
              <a:rPr lang="en" sz="1867"/>
              <a:t>I- including teacher voice in landscape survey</a:t>
            </a:r>
            <a:endParaRPr sz="1867"/>
          </a:p>
          <a:p>
            <a:pPr marL="0" indent="0">
              <a:spcBef>
                <a:spcPts val="2133"/>
              </a:spcBef>
              <a:buNone/>
            </a:pPr>
            <a:r>
              <a:rPr lang="en" sz="1867"/>
              <a:t>E-</a:t>
            </a:r>
            <a:r>
              <a:rPr lang="en" sz="1867">
                <a:solidFill>
                  <a:schemeClr val="dk1"/>
                </a:solidFill>
              </a:rPr>
              <a:t> </a:t>
            </a:r>
            <a:r>
              <a:rPr lang="en" sz="1867">
                <a:solidFill>
                  <a:srgbClr val="FF00FF"/>
                </a:solidFill>
              </a:rPr>
              <a:t>aims to identify gaps in access to CS Ed</a:t>
            </a:r>
            <a:endParaRPr sz="1867">
              <a:solidFill>
                <a:srgbClr val="FF00FF"/>
              </a:solidFill>
            </a:endParaRPr>
          </a:p>
          <a:p>
            <a:pPr marL="0" indent="0">
              <a:spcBef>
                <a:spcPts val="2133"/>
              </a:spcBef>
              <a:buNone/>
            </a:pPr>
            <a:endParaRPr sz="2133">
              <a:solidFill>
                <a:schemeClr val="dk1"/>
              </a:solidFill>
            </a:endParaRPr>
          </a:p>
          <a:p>
            <a:pPr marL="0" indent="0">
              <a:spcBef>
                <a:spcPts val="2133"/>
              </a:spcBef>
              <a:buNone/>
            </a:pPr>
            <a:endParaRPr sz="2133">
              <a:solidFill>
                <a:schemeClr val="dk1"/>
              </a:solidFill>
            </a:endParaRPr>
          </a:p>
          <a:p>
            <a:pPr indent="0">
              <a:spcBef>
                <a:spcPts val="2133"/>
              </a:spcBef>
              <a:spcAft>
                <a:spcPts val="2133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52F18AA-C0BE-473D-8C04-5F4DFA3BAFF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95313" y="-941157"/>
            <a:ext cx="10515600" cy="941157"/>
          </a:xfrm>
        </p:spPr>
        <p:txBody>
          <a:bodyPr/>
          <a:lstStyle/>
          <a:p>
            <a:r>
              <a:rPr lang="en-US"/>
              <a:t>Rubric Question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03885DA-058D-449C-946A-0607947D13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Rubric Question</a:t>
            </a:r>
          </a:p>
        </p:txBody>
      </p:sp>
    </p:spTree>
    <p:extLst>
      <p:ext uri="{BB962C8B-B14F-4D97-AF65-F5344CB8AC3E}">
        <p14:creationId xmlns:p14="http://schemas.microsoft.com/office/powerpoint/2010/main" val="3333159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EF23CBC-2DCC-3816-32A8-22F3BCBEE23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941157"/>
            <a:ext cx="10515600" cy="941157"/>
          </a:xfrm>
        </p:spPr>
        <p:txBody>
          <a:bodyPr/>
          <a:lstStyle/>
          <a:p>
            <a:r>
              <a:rPr lang="en-US"/>
              <a:t>Computers and Software are Changing</a:t>
            </a:r>
            <a:r>
              <a:rPr lang="en-US" baseline="0"/>
              <a:t> Everything…</a:t>
            </a: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81838" y="2464656"/>
            <a:ext cx="11428325" cy="1928815"/>
          </a:xfrm>
          <a:prstGeom prst="rect">
            <a:avLst/>
          </a:prstGeom>
          <a:noFill/>
        </p:spPr>
        <p:txBody>
          <a:bodyPr wrap="square" lIns="121875" tIns="60937" rIns="121875" bIns="60937" rtlCol="0">
            <a:spAutoFit/>
          </a:bodyPr>
          <a:lstStyle/>
          <a:p>
            <a:pPr algn="ctr"/>
            <a:r>
              <a:rPr lang="en-US" sz="5867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Computers and software are changing everything…</a:t>
            </a:r>
          </a:p>
        </p:txBody>
      </p:sp>
    </p:spTree>
    <p:extLst>
      <p:ext uri="{BB962C8B-B14F-4D97-AF65-F5344CB8AC3E}">
        <p14:creationId xmlns:p14="http://schemas.microsoft.com/office/powerpoint/2010/main" val="29402933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95DCE-8D92-4A94-B0D7-FF642DFCC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 1 – Curriculum Selection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E8768D-8E7C-40D0-AD96-C04D9C2F523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 b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(Novice): No curriculum selected for any grade levels. No CS pathway options are evident.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1000" b="1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 b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(Emerging): Some CS taught in schools, curriculum selected by individual teachers with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 b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no communication for pathway options. Some discussions occur among individuals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 b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regarding CS efforts or curriculum selection. There is potential for CS pathway options.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1000" b="1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 b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(Developing): Some CS curriculum has been selected across multiple grade levels,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 b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addressing relevant state and national standards and the K-12 CS Framework.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US" sz="1000" b="1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000" b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(Highly Developed): Selected curriculum are sequential, and student learning builds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 b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each year in alignment with national standards and other district initiatives. There is a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 b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process for both discussions across multiple grade teams to meet and discuss or refine the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 b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curriculum and CS needs. </a:t>
            </a:r>
            <a:endParaRPr lang="en-US" sz="3600" b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424117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95DCE-8D92-4A94-B0D7-FF642DFCC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 2 –Ancillary Materials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E8768D-8E7C-40D0-AD96-C04D9C2F523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 b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(Novice): No support provided for identification, purchase, or development of ancillary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 b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CS materials.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1000" b="1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 b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(Emerging): Few individual teachers may independently identify ancillary CS materials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 b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for their own classes.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1000" b="1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 b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(Developing): Some ancillary materials connected to relevant CS curricula are identified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 b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and shared between teachers. Ancillary materials may be shared across grade levels and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 b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curricular activities.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1000" b="1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 b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(Highly Developed): All ancillary materials are connected to relevant CS curricula.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 b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Working groups review and revise relevant ancillary materials for rigor and quality. District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 b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communications include links to available, approved materials.</a:t>
            </a:r>
          </a:p>
        </p:txBody>
      </p:sp>
    </p:spTree>
    <p:extLst>
      <p:ext uri="{BB962C8B-B14F-4D97-AF65-F5344CB8AC3E}">
        <p14:creationId xmlns:p14="http://schemas.microsoft.com/office/powerpoint/2010/main" val="27434972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95DCE-8D92-4A94-B0D7-FF642DFCC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 3 – Lesson Development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E8768D-8E7C-40D0-AD96-C04D9C2F523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 b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(Novice): No support for teachers to create or modify CS lessons outside of regular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 b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planning time.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1000" b="1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 b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(Emerging): Teachers are provided individual incentives (PD hours, et.) for lesson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 b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development.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1000" b="1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 b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(Developing): Structures and/or incentives exist for working groups of teachers to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 b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create or modify CS lessons in collaborative environments.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1000" b="1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 b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(Highly Developed): Lesson development is a part of teacher development and data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 b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and student artifacts are used to support creation of new lessons or modification of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 b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existing lessons.</a:t>
            </a:r>
          </a:p>
        </p:txBody>
      </p:sp>
    </p:spTree>
    <p:extLst>
      <p:ext uri="{BB962C8B-B14F-4D97-AF65-F5344CB8AC3E}">
        <p14:creationId xmlns:p14="http://schemas.microsoft.com/office/powerpoint/2010/main" val="354780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8AAF8-8FCD-5328-FEC5-26E96E7E368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1" y="-1015785"/>
            <a:ext cx="10515600" cy="941157"/>
          </a:xfrm>
        </p:spPr>
        <p:txBody>
          <a:bodyPr/>
          <a:lstStyle/>
          <a:p>
            <a:r>
              <a:rPr lang="en-US"/>
              <a:t>Goa</a:t>
            </a:r>
            <a:r>
              <a:rPr lang="en-US" baseline="0"/>
              <a:t>l Setting</a:t>
            </a:r>
            <a:endParaRPr lang="en-US"/>
          </a:p>
        </p:txBody>
      </p:sp>
      <p:sp>
        <p:nvSpPr>
          <p:cNvPr id="1261" name="Google Shape;1261;p128"/>
          <p:cNvSpPr txBox="1">
            <a:spLocks noGrp="1"/>
          </p:cNvSpPr>
          <p:nvPr>
            <p:ph type="subTitle" idx="1"/>
          </p:nvPr>
        </p:nvSpPr>
        <p:spPr>
          <a:xfrm>
            <a:off x="485600" y="2367767"/>
            <a:ext cx="3563200" cy="3750800"/>
          </a:xfrm>
          <a:prstGeom prst="rect">
            <a:avLst/>
          </a:prstGeom>
        </p:spPr>
        <p:txBody>
          <a:bodyPr spcFirstLastPara="1" vert="horz" wrap="square" lIns="0" tIns="121900" rIns="121900" bIns="121900" rtlCol="0" anchor="t" anchorCtr="0">
            <a:noAutofit/>
          </a:bodyPr>
          <a:lstStyle/>
          <a:p>
            <a:pPr marL="0" indent="0"/>
            <a:r>
              <a:rPr lang="en"/>
              <a:t>Goal Setting for Rubric 1</a:t>
            </a:r>
            <a:endParaRPr/>
          </a:p>
          <a:p>
            <a:pPr marL="0" indent="0">
              <a:spcBef>
                <a:spcPts val="2133"/>
              </a:spcBef>
            </a:pPr>
            <a:r>
              <a:rPr lang="en"/>
              <a:t>Materials and Curriculum Selection &amp; Content Refinement</a:t>
            </a:r>
            <a:endParaRPr/>
          </a:p>
          <a:p>
            <a:pPr marL="0" indent="0">
              <a:spcBef>
                <a:spcPts val="2133"/>
              </a:spcBef>
            </a:pPr>
            <a:endParaRPr/>
          </a:p>
          <a:p>
            <a:pPr marL="0" indent="0"/>
            <a:endParaRPr/>
          </a:p>
          <a:p>
            <a:pPr marL="0" indent="0">
              <a:spcBef>
                <a:spcPts val="2133"/>
              </a:spcBef>
              <a:spcAft>
                <a:spcPts val="2133"/>
              </a:spcAft>
            </a:pPr>
            <a:endParaRPr/>
          </a:p>
        </p:txBody>
      </p:sp>
      <p:sp>
        <p:nvSpPr>
          <p:cNvPr id="1263" name="Google Shape;1263;p128"/>
          <p:cNvSpPr txBox="1"/>
          <p:nvPr/>
        </p:nvSpPr>
        <p:spPr>
          <a:xfrm>
            <a:off x="4367300" y="379100"/>
            <a:ext cx="7429200" cy="18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" sz="2667">
                <a:solidFill>
                  <a:srgbClr val="FB005A"/>
                </a:solidFill>
                <a:latin typeface="Roboto Medium"/>
                <a:ea typeface="Roboto Medium"/>
                <a:cs typeface="Roboto Medium"/>
                <a:sym typeface="Roboto Medium"/>
              </a:rPr>
              <a:t>In your team’s doc, draft 3-month, 6-month and long-term goals and identify the rubric sub-component(s) targeted.</a:t>
            </a:r>
            <a:endParaRPr sz="2667">
              <a:solidFill>
                <a:srgbClr val="FB005A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graphicFrame>
        <p:nvGraphicFramePr>
          <p:cNvPr id="1265" name="Google Shape;1265;p128" descr="Goal setting check in time frame. "/>
          <p:cNvGraphicFramePr/>
          <p:nvPr>
            <p:extLst>
              <p:ext uri="{D42A27DB-BD31-4B8C-83A1-F6EECF244321}">
                <p14:modId xmlns:p14="http://schemas.microsoft.com/office/powerpoint/2010/main" val="3829842691"/>
              </p:ext>
            </p:extLst>
          </p:nvPr>
        </p:nvGraphicFramePr>
        <p:xfrm>
          <a:off x="4861688" y="2570445"/>
          <a:ext cx="6748400" cy="3345444"/>
        </p:xfrm>
        <a:graphic>
          <a:graphicData uri="http://schemas.openxmlformats.org/drawingml/2006/table">
            <a:tbl>
              <a:tblPr firstRow="1">
                <a:noFill/>
              </a:tblPr>
              <a:tblGrid>
                <a:gridCol w="14650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83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8431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solidFill>
                            <a:schemeClr val="tx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3-Month Goals</a:t>
                      </a:r>
                      <a:endParaRPr sz="1600" b="1">
                        <a:solidFill>
                          <a:schemeClr val="tx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84667" marR="84667" marT="84667" marB="84667" anchor="ctr"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tx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List your 3-Month Goal(s) here:</a:t>
                      </a:r>
                      <a:endParaRPr sz="1500">
                        <a:solidFill>
                          <a:schemeClr val="tx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>
                        <a:solidFill>
                          <a:schemeClr val="tx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tx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Identify the rubric sub-component(s) targeted: </a:t>
                      </a:r>
                      <a:endParaRPr sz="1600" b="1">
                        <a:solidFill>
                          <a:schemeClr val="tx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>
                        <a:solidFill>
                          <a:schemeClr val="tx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84667" marR="84667" marT="84667" marB="84667"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18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solidFill>
                            <a:schemeClr val="tx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6-Month Goals</a:t>
                      </a:r>
                      <a:endParaRPr sz="1600" b="1">
                        <a:solidFill>
                          <a:schemeClr val="tx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84667" marR="84667" marT="84667" marB="84667" anchor="ctr"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tx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List your 6-Month Goal(s) here:</a:t>
                      </a:r>
                      <a:endParaRPr sz="1500">
                        <a:solidFill>
                          <a:schemeClr val="tx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>
                        <a:solidFill>
                          <a:schemeClr val="tx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tx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Identify the rubric sub-component(s) targeted: </a:t>
                      </a:r>
                      <a:endParaRPr sz="1600" b="1">
                        <a:solidFill>
                          <a:schemeClr val="tx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84667" marR="84667" marT="84667" marB="84667"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18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solidFill>
                            <a:schemeClr val="tx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Long-term Goals</a:t>
                      </a:r>
                      <a:endParaRPr sz="1600" b="1">
                        <a:solidFill>
                          <a:schemeClr val="tx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84667" marR="84667" marT="84667" marB="84667" anchor="ctr">
                    <a:solidFill>
                      <a:srgbClr val="EAD1D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tx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List your Long-term goal(s) here:</a:t>
                      </a:r>
                      <a:endParaRPr sz="1500">
                        <a:solidFill>
                          <a:schemeClr val="tx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>
                        <a:solidFill>
                          <a:schemeClr val="tx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>
                          <a:solidFill>
                            <a:schemeClr val="tx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Identify the rubric sub-component(s) targeted:</a:t>
                      </a:r>
                      <a:endParaRPr sz="1500">
                        <a:solidFill>
                          <a:schemeClr val="tx2"/>
                        </a:solidFill>
                        <a:highlight>
                          <a:srgbClr val="FFFF00"/>
                        </a:highlight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84667" marR="84667" marT="84667" marB="84667">
                    <a:solidFill>
                      <a:srgbClr val="EAD1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36165F2-589C-42B9-BA1D-5A30F4BC3C0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941157"/>
            <a:ext cx="10515600" cy="941157"/>
          </a:xfrm>
        </p:spPr>
        <p:txBody>
          <a:bodyPr/>
          <a:lstStyle/>
          <a:p>
            <a:r>
              <a:rPr lang="en-US"/>
              <a:t>Get Started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853C13-F33F-47BB-9A60-D9963E7E46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Get Started</a:t>
            </a:r>
          </a:p>
        </p:txBody>
      </p:sp>
    </p:spTree>
    <p:extLst>
      <p:ext uri="{BB962C8B-B14F-4D97-AF65-F5344CB8AC3E}">
        <p14:creationId xmlns:p14="http://schemas.microsoft.com/office/powerpoint/2010/main" val="27508965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3BA0D41-B3DB-451F-9EC5-36449837D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850" y="-1027398"/>
            <a:ext cx="10515600" cy="941157"/>
          </a:xfrm>
        </p:spPr>
        <p:txBody>
          <a:bodyPr/>
          <a:lstStyle/>
          <a:p>
            <a:r>
              <a:rPr lang="en-US"/>
              <a:t>Interest Survey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9DCD953F-351A-4444-A0F1-63DC9C9604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821" y="200526"/>
            <a:ext cx="8988358" cy="27665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3A67803-15A1-4D0A-A7F4-EA4FF6A43AB0}"/>
              </a:ext>
            </a:extLst>
          </p:cNvPr>
          <p:cNvSpPr txBox="1"/>
          <p:nvPr/>
        </p:nvSpPr>
        <p:spPr>
          <a:xfrm>
            <a:off x="484407" y="3036745"/>
            <a:ext cx="9080783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 i="0">
                <a:solidFill>
                  <a:srgbClr val="000000"/>
                </a:solidFill>
                <a:effectLst/>
                <a:latin typeface="raleway" pitchFamily="2" charset="0"/>
              </a:rPr>
              <a:t>The SCRIPT</a:t>
            </a:r>
            <a:r>
              <a:rPr lang="en-US" b="0" i="0">
                <a:solidFill>
                  <a:srgbClr val="000000"/>
                </a:solidFill>
                <a:effectLst/>
                <a:latin typeface="raleway" pitchFamily="2" charset="0"/>
              </a:rPr>
              <a:t> — the </a:t>
            </a:r>
            <a:r>
              <a:rPr lang="en-US" b="1" i="0">
                <a:solidFill>
                  <a:srgbClr val="000000"/>
                </a:solidFill>
                <a:effectLst/>
                <a:latin typeface="raleway" pitchFamily="2" charset="0"/>
              </a:rPr>
              <a:t>S</a:t>
            </a:r>
            <a:r>
              <a:rPr lang="en-US" b="0" i="0">
                <a:solidFill>
                  <a:srgbClr val="000000"/>
                </a:solidFill>
                <a:effectLst/>
                <a:latin typeface="raleway" pitchFamily="2" charset="0"/>
              </a:rPr>
              <a:t>trategic </a:t>
            </a:r>
            <a:r>
              <a:rPr lang="en-US" b="1" i="0" err="1">
                <a:solidFill>
                  <a:srgbClr val="000000"/>
                </a:solidFill>
                <a:effectLst/>
                <a:latin typeface="raleway" pitchFamily="2" charset="0"/>
              </a:rPr>
              <a:t>C</a:t>
            </a:r>
            <a:r>
              <a:rPr lang="en-US" b="0" i="0" err="1">
                <a:solidFill>
                  <a:srgbClr val="000000"/>
                </a:solidFill>
                <a:effectLst/>
                <a:latin typeface="raleway" pitchFamily="2" charset="0"/>
              </a:rPr>
              <a:t>SforALL</a:t>
            </a:r>
            <a:r>
              <a:rPr lang="en-US" b="0" i="0">
                <a:solidFill>
                  <a:srgbClr val="000000"/>
                </a:solidFill>
                <a:effectLst/>
                <a:latin typeface="raleway" pitchFamily="2" charset="0"/>
              </a:rPr>
              <a:t> </a:t>
            </a:r>
            <a:r>
              <a:rPr lang="en-US" b="1" i="0">
                <a:solidFill>
                  <a:srgbClr val="000000"/>
                </a:solidFill>
                <a:effectLst/>
                <a:latin typeface="raleway" pitchFamily="2" charset="0"/>
              </a:rPr>
              <a:t>R</a:t>
            </a:r>
            <a:r>
              <a:rPr lang="en-US" b="0" i="0">
                <a:solidFill>
                  <a:srgbClr val="000000"/>
                </a:solidFill>
                <a:effectLst/>
                <a:latin typeface="raleway" pitchFamily="2" charset="0"/>
              </a:rPr>
              <a:t>esource &amp; </a:t>
            </a:r>
            <a:r>
              <a:rPr lang="en-US" b="1" i="0">
                <a:solidFill>
                  <a:srgbClr val="000000"/>
                </a:solidFill>
                <a:effectLst/>
                <a:latin typeface="raleway" pitchFamily="2" charset="0"/>
              </a:rPr>
              <a:t>I</a:t>
            </a:r>
            <a:r>
              <a:rPr lang="en-US" b="0" i="0">
                <a:solidFill>
                  <a:srgbClr val="000000"/>
                </a:solidFill>
                <a:effectLst/>
                <a:latin typeface="raleway" pitchFamily="2" charset="0"/>
              </a:rPr>
              <a:t>mplementation </a:t>
            </a:r>
            <a:r>
              <a:rPr lang="en-US" b="1" i="0">
                <a:solidFill>
                  <a:srgbClr val="000000"/>
                </a:solidFill>
                <a:effectLst/>
                <a:latin typeface="raleway" pitchFamily="2" charset="0"/>
              </a:rPr>
              <a:t>P</a:t>
            </a:r>
            <a:r>
              <a:rPr lang="en-US" b="0" i="0">
                <a:solidFill>
                  <a:srgbClr val="000000"/>
                </a:solidFill>
                <a:effectLst/>
                <a:latin typeface="raleway" pitchFamily="2" charset="0"/>
              </a:rPr>
              <a:t>lanning </a:t>
            </a:r>
            <a:r>
              <a:rPr lang="en-US" b="1" i="0">
                <a:solidFill>
                  <a:srgbClr val="000000"/>
                </a:solidFill>
                <a:effectLst/>
                <a:latin typeface="raleway" pitchFamily="2" charset="0"/>
              </a:rPr>
              <a:t>T</a:t>
            </a:r>
            <a:r>
              <a:rPr lang="en-US" b="0" i="0">
                <a:solidFill>
                  <a:srgbClr val="000000"/>
                </a:solidFill>
                <a:effectLst/>
                <a:latin typeface="raleway" pitchFamily="2" charset="0"/>
              </a:rPr>
              <a:t>ool — is a framework to guide teams of district administrators, school leaders, and educators through a series of collaborative visioning, self-assessment and goal-setting exercises to create or expand upon a computer science education implementation plan for their students.</a:t>
            </a:r>
          </a:p>
          <a:p>
            <a:pPr algn="l"/>
            <a:endParaRPr lang="en-US">
              <a:solidFill>
                <a:srgbClr val="000000"/>
              </a:solidFill>
              <a:latin typeface="raleway" pitchFamily="2" charset="0"/>
            </a:endParaRPr>
          </a:p>
          <a:p>
            <a:pPr algn="l"/>
            <a:r>
              <a:rPr lang="en-US">
                <a:solidFill>
                  <a:srgbClr val="000000"/>
                </a:solidFill>
                <a:latin typeface="raleway" pitchFamily="2" charset="0"/>
              </a:rPr>
              <a:t>Interested in bring the SCRIPT program to your school, </a:t>
            </a:r>
            <a:r>
              <a:rPr lang="en-US" b="1">
                <a:solidFill>
                  <a:srgbClr val="000000"/>
                </a:solidFill>
                <a:latin typeface="raleway" pitchFamily="2" charset="0"/>
              </a:rPr>
              <a:t>scan the QR code</a:t>
            </a:r>
          </a:p>
          <a:p>
            <a:pPr algn="l"/>
            <a:endParaRPr lang="en-US">
              <a:solidFill>
                <a:srgbClr val="000000"/>
              </a:solidFill>
              <a:latin typeface="raleway" pitchFamily="2" charset="0"/>
            </a:endParaRPr>
          </a:p>
        </p:txBody>
      </p:sp>
      <p:pic>
        <p:nvPicPr>
          <p:cNvPr id="7" name="Picture 4" descr="Qr code&#10;&#10;Description automatically generated">
            <a:extLst>
              <a:ext uri="{FF2B5EF4-FFF2-40B4-BE49-F238E27FC236}">
                <a16:creationId xmlns:a16="http://schemas.microsoft.com/office/drawing/2014/main" id="{063B498A-FB8F-46AE-9CB8-DC7CAEAC05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0974" y="3949401"/>
            <a:ext cx="2470164" cy="247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7616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6F3D8-4DC8-306C-ED36-68B98D873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Code.ORG – </a:t>
            </a:r>
            <a:r>
              <a:rPr lang="en-US">
                <a:solidFill>
                  <a:srgbClr val="7030A0"/>
                </a:solidFill>
              </a:rPr>
              <a:t>District Partner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AC0453-4A9F-11CA-3AA4-A9E516AB2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926281" cy="4351338"/>
          </a:xfrm>
        </p:spPr>
        <p:txBody>
          <a:bodyPr/>
          <a:lstStyle/>
          <a:p>
            <a:pPr marL="0" indent="0">
              <a:buNone/>
            </a:pPr>
            <a:r>
              <a:rPr lang="en-US" sz="1600" b="1" i="0">
                <a:solidFill>
                  <a:srgbClr val="292F36"/>
                </a:solidFill>
                <a:effectLst/>
                <a:latin typeface="Metropolis"/>
              </a:rPr>
              <a:t>District leaders around the United States can now partner with Code.org directly, at no cost to:</a:t>
            </a:r>
          </a:p>
          <a:p>
            <a:endParaRPr lang="en-US" sz="1600" b="1">
              <a:solidFill>
                <a:srgbClr val="292F36"/>
              </a:solidFill>
              <a:latin typeface="Metropolis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400" b="0" i="0">
                <a:solidFill>
                  <a:srgbClr val="292F36"/>
                </a:solidFill>
                <a:effectLst/>
                <a:latin typeface="Metropolis"/>
              </a:rPr>
              <a:t>Prepare students to thrive in a rapidly evolving world of work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400" b="0" i="0">
                <a:solidFill>
                  <a:srgbClr val="292F36"/>
                </a:solidFill>
                <a:effectLst/>
                <a:latin typeface="Metropolis"/>
              </a:rPr>
              <a:t>Boost access to engaging STEM courses and pathways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400" b="0" i="0">
                <a:solidFill>
                  <a:srgbClr val="292F36"/>
                </a:solidFill>
                <a:effectLst/>
                <a:latin typeface="Metropolis"/>
              </a:rPr>
              <a:t>Invest in teachers and administrators through </a:t>
            </a:r>
            <a:r>
              <a:rPr lang="en-US" sz="1400" b="0" i="0" u="sng">
                <a:solidFill>
                  <a:srgbClr val="292F36"/>
                </a:solidFill>
                <a:effectLst/>
                <a:latin typeface="var(--main-font)"/>
                <a:hlinkClick r:id="rId3"/>
              </a:rPr>
              <a:t>high-quality professional learning</a:t>
            </a:r>
            <a:r>
              <a:rPr lang="en-US" sz="1400" b="0" i="0">
                <a:solidFill>
                  <a:srgbClr val="292F36"/>
                </a:solidFill>
                <a:effectLst/>
                <a:latin typeface="Metropolis"/>
              </a:rPr>
              <a:t> experiences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400" b="0" i="0">
                <a:solidFill>
                  <a:srgbClr val="292F36"/>
                </a:solidFill>
                <a:effectLst/>
                <a:latin typeface="Metropolis"/>
              </a:rPr>
              <a:t>Tap into the energy, aspirations, and potential of all students to close equity gaps in computer science education and career pathways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400" b="0" i="0">
                <a:solidFill>
                  <a:srgbClr val="292F36"/>
                </a:solidFill>
                <a:effectLst/>
                <a:latin typeface="Metropolis"/>
              </a:rPr>
              <a:t>Align with the education-to-workforce priorities of employers and policymakers</a:t>
            </a:r>
          </a:p>
          <a:p>
            <a:endParaRPr lang="en-US" sz="1600"/>
          </a:p>
          <a:p>
            <a:pPr marL="0" indent="0">
              <a:buNone/>
            </a:pPr>
            <a:r>
              <a:rPr lang="en-US" sz="1600" b="1">
                <a:solidFill>
                  <a:srgbClr val="292F36"/>
                </a:solidFill>
                <a:latin typeface="Metropolis"/>
              </a:rPr>
              <a:t>If you become a district partner, Code.org has offered to cover the cost of SCRIPT training for educators to equip them to integrate the Code.org curriculum into their classrooms.</a:t>
            </a:r>
          </a:p>
          <a:p>
            <a:endParaRPr lang="en-US" sz="1600"/>
          </a:p>
        </p:txBody>
      </p:sp>
      <p:pic>
        <p:nvPicPr>
          <p:cNvPr id="5" name="Picture 4" descr="QR Code for Code.org District Partner&#10;">
            <a:extLst>
              <a:ext uri="{FF2B5EF4-FFF2-40B4-BE49-F238E27FC236}">
                <a16:creationId xmlns:a16="http://schemas.microsoft.com/office/drawing/2014/main" id="{871B5364-4B09-B75D-1DC9-DA2CE61BC4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2986" y="1825625"/>
            <a:ext cx="3840813" cy="334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1228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3761F-FF93-4140-A7A3-4F481DF76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Check out these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E2BA3F-9097-430A-897B-6267FC1331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287020" indent="-287020"/>
            <a:r>
              <a:rPr lang="en-US" dirty="0">
                <a:hlinkClick r:id="rId2"/>
              </a:rPr>
              <a:t>HB 1398 Starter Guide</a:t>
            </a:r>
            <a:endParaRPr lang="en-US" dirty="0"/>
          </a:p>
          <a:p>
            <a:pPr marL="287020" indent="-287020"/>
            <a:r>
              <a:rPr lang="en-US" dirty="0">
                <a:latin typeface="Arial"/>
                <a:ea typeface="Segoe UI Black"/>
                <a:cs typeface="Arial"/>
                <a:hlinkClick r:id="rId3"/>
              </a:rPr>
              <a:t>ND DPI | CS &amp; Cybersecurity Credential/Resource</a:t>
            </a:r>
          </a:p>
          <a:p>
            <a:pPr marL="287020" indent="-287020"/>
            <a:r>
              <a:rPr lang="en-US" dirty="0">
                <a:latin typeface="Arial"/>
                <a:ea typeface="Segoe UI Black"/>
                <a:cs typeface="Arial"/>
                <a:hlinkClick r:id="rId4"/>
              </a:rPr>
              <a:t>ND DPI | Integration Plan</a:t>
            </a:r>
            <a:endParaRPr lang="en-US" dirty="0"/>
          </a:p>
          <a:p>
            <a:pPr marL="0" indent="0">
              <a:buNone/>
            </a:pPr>
            <a:endParaRPr lang="en-US" dirty="0">
              <a:hlinkClick r:id="rId3"/>
            </a:endParaRPr>
          </a:p>
          <a:p>
            <a:pPr marL="287020" indent="-287020"/>
            <a:r>
              <a:rPr lang="en-US" dirty="0">
                <a:latin typeface="Arial"/>
                <a:ea typeface="Segoe UI Black"/>
                <a:cs typeface="Arial"/>
                <a:hlinkClick r:id="rId3"/>
              </a:rPr>
              <a:t>CSforALL website</a:t>
            </a:r>
            <a:endParaRPr lang="en-US" dirty="0">
              <a:latin typeface="Arial"/>
              <a:ea typeface="Segoe UI Black"/>
              <a:cs typeface="Arial"/>
            </a:endParaRPr>
          </a:p>
          <a:p>
            <a:pPr marL="287020" indent="-287020"/>
            <a:r>
              <a:rPr lang="en-US" dirty="0">
                <a:hlinkClick r:id="rId5"/>
              </a:rPr>
              <a:t>Curriculum Directory</a:t>
            </a:r>
            <a:endParaRPr lang="en-US" dirty="0"/>
          </a:p>
          <a:p>
            <a:pPr marL="287020" indent="-287020"/>
            <a:endParaRPr lang="en-US" dirty="0"/>
          </a:p>
          <a:p>
            <a:pPr marL="287020" indent="-287020"/>
            <a:r>
              <a:rPr lang="en-US" dirty="0">
                <a:hlinkClick r:id="rId6"/>
              </a:rPr>
              <a:t>EduTech website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3589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2DD59-2DA0-C97B-7552-56959A694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</a:t>
            </a:r>
          </a:p>
        </p:txBody>
      </p:sp>
      <p:pic>
        <p:nvPicPr>
          <p:cNvPr id="3" name="Picture 2" descr="A picture containing font, graphics, graphic design, logo&#10;&#10;Description automatically generated">
            <a:extLst>
              <a:ext uri="{FF2B5EF4-FFF2-40B4-BE49-F238E27FC236}">
                <a16:creationId xmlns:a16="http://schemas.microsoft.com/office/drawing/2014/main" id="{D66ADA44-4435-7C4F-FD9B-C82D13602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605" y="2144995"/>
            <a:ext cx="7277172" cy="1554480"/>
          </a:xfrm>
          <a:prstGeom prst="rect">
            <a:avLst/>
          </a:prstGeom>
        </p:spPr>
      </p:pic>
      <p:pic>
        <p:nvPicPr>
          <p:cNvPr id="5" name="Picture 4" descr="Photo of Tyler Ward - IT Specialist at NDIT | EduTech&#10;">
            <a:extLst>
              <a:ext uri="{FF2B5EF4-FFF2-40B4-BE49-F238E27FC236}">
                <a16:creationId xmlns:a16="http://schemas.microsoft.com/office/drawing/2014/main" id="{B7437F58-F053-D8AF-9A0F-3F82A75EC0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844" y="978536"/>
            <a:ext cx="2608876" cy="3478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44F93A9A-B3E1-680C-7A40-00C4B127B39D}"/>
              </a:ext>
            </a:extLst>
          </p:cNvPr>
          <p:cNvSpPr txBox="1">
            <a:spLocks/>
          </p:cNvSpPr>
          <p:nvPr/>
        </p:nvSpPr>
        <p:spPr>
          <a:xfrm>
            <a:off x="7812777" y="4885797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>
                <a:solidFill>
                  <a:srgbClr val="000000"/>
                </a:solidFill>
              </a:rPr>
              <a:t>Tyler Ward | IT Specialist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tyler.ward@k12.nd.us</a:t>
            </a:r>
            <a:r>
              <a:rPr lang="en-US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68697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973D4-1820-DEFD-5F76-C85AD4D29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for ND DPI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948728-5CA0-6C41-9A79-BA428BFEAF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Contact Steve Snow | </a:t>
            </a:r>
            <a:r>
              <a:rPr lang="en-US" dirty="0">
                <a:hlinkClick r:id="rId2"/>
              </a:rPr>
              <a:t>fsnow@nd.gov</a:t>
            </a:r>
            <a:endParaRPr lang="en-US" dirty="0"/>
          </a:p>
          <a:p>
            <a:endParaRPr lang="en-US" dirty="0"/>
          </a:p>
          <a:p>
            <a:r>
              <a:rPr lang="en-US" dirty="0"/>
              <a:t>Questions about implementation plan</a:t>
            </a:r>
          </a:p>
          <a:p>
            <a:r>
              <a:rPr lang="en-US" dirty="0"/>
              <a:t>Deadlines to submit plan to ND DPI</a:t>
            </a:r>
          </a:p>
          <a:p>
            <a:r>
              <a:rPr lang="en-US" dirty="0"/>
              <a:t>Additional Resources</a:t>
            </a:r>
          </a:p>
        </p:txBody>
      </p:sp>
    </p:spTree>
    <p:extLst>
      <p:ext uri="{BB962C8B-B14F-4D97-AF65-F5344CB8AC3E}">
        <p14:creationId xmlns:p14="http://schemas.microsoft.com/office/powerpoint/2010/main" val="4187562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F9E7010-5301-CFE4-7AFE-CBFB5722906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7780" y="-993993"/>
            <a:ext cx="10515600" cy="941157"/>
          </a:xfrm>
        </p:spPr>
        <p:txBody>
          <a:bodyPr/>
          <a:lstStyle/>
          <a:p>
            <a:r>
              <a:rPr lang="en-US"/>
              <a:t>Even when students</a:t>
            </a:r>
            <a:r>
              <a:rPr lang="en-US" baseline="0"/>
              <a:t> enjoy computer science and the arts the most</a:t>
            </a:r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27602" y="367995"/>
            <a:ext cx="11336797" cy="1173251"/>
          </a:xfrm>
          <a:prstGeom prst="rect">
            <a:avLst/>
          </a:prstGeom>
        </p:spPr>
        <p:txBody>
          <a:bodyPr lIns="89603" tIns="44803" rIns="89603" bIns="44803" anchor="ctr">
            <a:noAutofit/>
          </a:bodyPr>
          <a:lstStyle>
            <a:lvl1pPr algn="l" defTabSz="93259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8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667"/>
              </a:lnSpc>
            </a:pPr>
            <a:r>
              <a:rPr lang="en-US" sz="4267" b="1">
                <a:solidFill>
                  <a:srgbClr val="5B677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Even when students enjoy computer science and the arts the most</a:t>
            </a:r>
          </a:p>
        </p:txBody>
      </p:sp>
      <p:pic>
        <p:nvPicPr>
          <p:cNvPr id="2" name="Picture 1" descr="Graph showing Computer Science and Engineering interest survey results. 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69" y="1693440"/>
            <a:ext cx="8662004" cy="493865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753601" y="5950114"/>
            <a:ext cx="2265345" cy="615507"/>
          </a:xfrm>
          <a:prstGeom prst="rect">
            <a:avLst/>
          </a:prstGeom>
        </p:spPr>
        <p:txBody>
          <a:bodyPr wrap="square" lIns="121875" tIns="60937" rIns="121875" bIns="60937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1600">
                <a:solidFill>
                  <a:srgbClr val="5B6770"/>
                </a:solidFill>
                <a:latin typeface="Arial"/>
                <a:ea typeface="Adobe Gothic Std B" panose="020B0800000000000000" pitchFamily="34" charset="-128"/>
                <a:cs typeface="Arial"/>
              </a:rPr>
              <a:t>Source: </a:t>
            </a:r>
          </a:p>
          <a:p>
            <a:pPr algn="r">
              <a:lnSpc>
                <a:spcPct val="100000"/>
              </a:lnSpc>
            </a:pPr>
            <a:r>
              <a:rPr lang="en-US" sz="1600">
                <a:solidFill>
                  <a:srgbClr val="5B6770"/>
                </a:solidFill>
                <a:latin typeface="Arial"/>
                <a:ea typeface="Adobe Gothic Std B" panose="020B0800000000000000" pitchFamily="34" charset="-128"/>
                <a:cs typeface="Arial"/>
              </a:rPr>
              <a:t>Change the Equation</a:t>
            </a:r>
          </a:p>
        </p:txBody>
      </p:sp>
    </p:spTree>
    <p:extLst>
      <p:ext uri="{BB962C8B-B14F-4D97-AF65-F5344CB8AC3E}">
        <p14:creationId xmlns:p14="http://schemas.microsoft.com/office/powerpoint/2010/main" val="25405488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EC570-EF1F-34A8-AE0E-143FB7A10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460" y="5194169"/>
            <a:ext cx="6193340" cy="1449841"/>
          </a:xfrm>
        </p:spPr>
        <p:txBody>
          <a:bodyPr anchor="ctr">
            <a:normAutofit/>
          </a:bodyPr>
          <a:lstStyle/>
          <a:p>
            <a:r>
              <a:rPr lang="en-US"/>
              <a:t>Enjoy Your Next Session</a:t>
            </a:r>
          </a:p>
        </p:txBody>
      </p:sp>
      <p:pic>
        <p:nvPicPr>
          <p:cNvPr id="4" name="Picture 2" descr="Thank you .gif&#10;">
            <a:extLst>
              <a:ext uri="{FF2B5EF4-FFF2-40B4-BE49-F238E27FC236}">
                <a16:creationId xmlns:a16="http://schemas.microsoft.com/office/drawing/2014/main" id="{16DD5E76-8170-9111-53BC-F38564C5D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23208" y="0"/>
            <a:ext cx="5745584" cy="501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47177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7D6C4-919F-3CCC-30BE-EBD37EBA173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167730"/>
            <a:ext cx="10515600" cy="941157"/>
          </a:xfrm>
        </p:spPr>
        <p:txBody>
          <a:bodyPr/>
          <a:lstStyle/>
          <a:p>
            <a:r>
              <a:rPr lang="en-US"/>
              <a:t>ND CS outlook July 2022</a:t>
            </a:r>
          </a:p>
        </p:txBody>
      </p:sp>
      <p:pic>
        <p:nvPicPr>
          <p:cNvPr id="6" name="Picture 5" descr="CS Jobs in ND&#10;">
            <a:extLst>
              <a:ext uri="{FF2B5EF4-FFF2-40B4-BE49-F238E27FC236}">
                <a16:creationId xmlns:a16="http://schemas.microsoft.com/office/drawing/2014/main" id="{B1ACD751-D104-8826-3141-9356241DD3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8829" y="248841"/>
            <a:ext cx="9076027" cy="57424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676DB4-A640-4ECC-AEB5-B4CB503C5E64}"/>
              </a:ext>
            </a:extLst>
          </p:cNvPr>
          <p:cNvSpPr txBox="1"/>
          <p:nvPr/>
        </p:nvSpPr>
        <p:spPr>
          <a:xfrm>
            <a:off x="3858" y="6239827"/>
            <a:ext cx="374781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Screenshot from July 28, 2023</a:t>
            </a:r>
          </a:p>
        </p:txBody>
      </p:sp>
    </p:spTree>
    <p:extLst>
      <p:ext uri="{BB962C8B-B14F-4D97-AF65-F5344CB8AC3E}">
        <p14:creationId xmlns:p14="http://schemas.microsoft.com/office/powerpoint/2010/main" val="33978670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7D6C4-919F-3CCC-30BE-EBD37EBA173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167730"/>
            <a:ext cx="10515600" cy="941157"/>
          </a:xfrm>
        </p:spPr>
        <p:txBody>
          <a:bodyPr/>
          <a:lstStyle/>
          <a:p>
            <a:r>
              <a:rPr lang="en-US"/>
              <a:t>ND CS outlook October 2023</a:t>
            </a:r>
          </a:p>
        </p:txBody>
      </p:sp>
      <p:pic>
        <p:nvPicPr>
          <p:cNvPr id="4" name="Picture 3" descr="CS jobs in ND">
            <a:extLst>
              <a:ext uri="{FF2B5EF4-FFF2-40B4-BE49-F238E27FC236}">
                <a16:creationId xmlns:a16="http://schemas.microsoft.com/office/drawing/2014/main" id="{57FF003F-E7D8-71BE-9F47-8B9F2FB648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992" y="248841"/>
            <a:ext cx="9272016" cy="57443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676DB4-A640-4ECC-AEB5-B4CB503C5E64}"/>
              </a:ext>
            </a:extLst>
          </p:cNvPr>
          <p:cNvSpPr txBox="1"/>
          <p:nvPr/>
        </p:nvSpPr>
        <p:spPr>
          <a:xfrm>
            <a:off x="3858" y="6239827"/>
            <a:ext cx="374781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Screenshot from Oct. 26, 2023</a:t>
            </a:r>
          </a:p>
        </p:txBody>
      </p:sp>
    </p:spTree>
    <p:extLst>
      <p:ext uri="{BB962C8B-B14F-4D97-AF65-F5344CB8AC3E}">
        <p14:creationId xmlns:p14="http://schemas.microsoft.com/office/powerpoint/2010/main" val="1610820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7D6C4-919F-3CCC-30BE-EBD37EBA173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167730"/>
            <a:ext cx="10515600" cy="941157"/>
          </a:xfrm>
        </p:spPr>
        <p:txBody>
          <a:bodyPr/>
          <a:lstStyle/>
          <a:p>
            <a:r>
              <a:rPr lang="en-US"/>
              <a:t>ND CS outlook March 2024</a:t>
            </a:r>
          </a:p>
        </p:txBody>
      </p:sp>
      <p:pic>
        <p:nvPicPr>
          <p:cNvPr id="10" name="Picture 9" descr="Screenshot ND CS jobs, March 2024.">
            <a:extLst>
              <a:ext uri="{FF2B5EF4-FFF2-40B4-BE49-F238E27FC236}">
                <a16:creationId xmlns:a16="http://schemas.microsoft.com/office/drawing/2014/main" id="{01628FC7-3ED5-B8B1-BA91-8601A3B34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8986" y="248841"/>
            <a:ext cx="9274028" cy="57424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676DB4-A640-4ECC-AEB5-B4CB503C5E64}"/>
              </a:ext>
            </a:extLst>
          </p:cNvPr>
          <p:cNvSpPr txBox="1"/>
          <p:nvPr/>
        </p:nvSpPr>
        <p:spPr>
          <a:xfrm>
            <a:off x="3858" y="6239827"/>
            <a:ext cx="374781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Screenshot from March 14, 2024</a:t>
            </a:r>
          </a:p>
        </p:txBody>
      </p:sp>
    </p:spTree>
    <p:extLst>
      <p:ext uri="{BB962C8B-B14F-4D97-AF65-F5344CB8AC3E}">
        <p14:creationId xmlns:p14="http://schemas.microsoft.com/office/powerpoint/2010/main" val="2414144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DA062-2FD1-AC75-78CE-2EB16AF7F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"/>
                <a:ea typeface="Segoe UI Black"/>
                <a:cs typeface="Segoe UI"/>
              </a:rPr>
              <a:t>Demographics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B5ABB0-E661-23C5-7B3F-CF7930AEC38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43940" y="1409228"/>
            <a:ext cx="4606431" cy="484418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7020" indent="-287020"/>
            <a:r>
              <a:rPr lang="en-US"/>
              <a:t>76% White/Caucasian</a:t>
            </a:r>
          </a:p>
          <a:p>
            <a:pPr marL="287020" indent="-287020"/>
            <a:r>
              <a:rPr lang="en-US"/>
              <a:t>9% Native America</a:t>
            </a:r>
          </a:p>
          <a:p>
            <a:pPr marL="287020" indent="-287020"/>
            <a:r>
              <a:rPr lang="en-US"/>
              <a:t>4% Black/African American</a:t>
            </a:r>
          </a:p>
          <a:p>
            <a:pPr marL="287020" indent="-287020"/>
            <a:r>
              <a:rPr lang="en-US"/>
              <a:t>5% Hispanic</a:t>
            </a:r>
          </a:p>
          <a:p>
            <a:pPr marL="287020" indent="-287020"/>
            <a:r>
              <a:rPr lang="en-US"/>
              <a:t>1 % Asian</a:t>
            </a:r>
          </a:p>
          <a:p>
            <a:pPr marL="287020" indent="-287020"/>
            <a:r>
              <a:rPr lang="en-US"/>
              <a:t>3% Two or more race</a:t>
            </a:r>
          </a:p>
        </p:txBody>
      </p:sp>
      <p:pic>
        <p:nvPicPr>
          <p:cNvPr id="6" name="Picture 5" descr="Gender/demographic breakdown in ND.">
            <a:extLst>
              <a:ext uri="{FF2B5EF4-FFF2-40B4-BE49-F238E27FC236}">
                <a16:creationId xmlns:a16="http://schemas.microsoft.com/office/drawing/2014/main" id="{F583A596-DB6F-A7DB-08B1-50345BA02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1051" y="1447785"/>
            <a:ext cx="7140949" cy="327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2554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13FA58-179B-2FA7-A28A-B030110A5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"/>
                <a:ea typeface="Segoe UI Black"/>
                <a:cs typeface="Segoe UI"/>
              </a:rPr>
              <a:t>How Does ND Rank?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22BA12-F8DC-890F-9E96-1E93B1D159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287020" indent="-287020"/>
            <a:r>
              <a:rPr lang="en-US">
                <a:latin typeface="Arial"/>
                <a:ea typeface="Segoe UI Black"/>
                <a:cs typeface="Arial"/>
              </a:rPr>
              <a:t>47% of High Schools offer CS</a:t>
            </a:r>
            <a:endParaRPr lang="en-US"/>
          </a:p>
          <a:p>
            <a:pPr marL="287020" indent="-287020"/>
            <a:r>
              <a:rPr lang="en-US">
                <a:latin typeface="Arial"/>
                <a:ea typeface="Segoe UI Black"/>
                <a:cs typeface="Arial"/>
              </a:rPr>
              <a:t>80% male students</a:t>
            </a:r>
          </a:p>
          <a:p>
            <a:pPr marL="287020" indent="-287020"/>
            <a:r>
              <a:rPr lang="en-US">
                <a:latin typeface="Arial"/>
                <a:ea typeface="Segoe UI Black"/>
                <a:cs typeface="Arial"/>
              </a:rPr>
              <a:t>20% female students</a:t>
            </a:r>
          </a:p>
          <a:p>
            <a:pPr marL="0" indent="0">
              <a:buNone/>
            </a:pPr>
            <a:endParaRPr lang="en-US">
              <a:latin typeface="Arial"/>
              <a:ea typeface="Segoe UI Black"/>
              <a:cs typeface="Arial"/>
            </a:endParaRPr>
          </a:p>
          <a:p>
            <a:pPr marL="287020" indent="-287020"/>
            <a:endParaRPr lang="en-US">
              <a:latin typeface="Arial"/>
              <a:ea typeface="Segoe UI Black"/>
              <a:cs typeface="Arial"/>
            </a:endParaRPr>
          </a:p>
          <a:p>
            <a:pPr marL="287020" indent="-287020"/>
            <a:endParaRPr lang="en-US">
              <a:latin typeface="Arial"/>
              <a:ea typeface="Segoe UI Black"/>
              <a:cs typeface="Arial"/>
            </a:endParaRPr>
          </a:p>
          <a:p>
            <a:pPr marL="287020" indent="-287020"/>
            <a:endParaRPr lang="en-US"/>
          </a:p>
          <a:p>
            <a:pPr marL="287020" indent="-287020"/>
            <a:endParaRPr lang="en-US"/>
          </a:p>
          <a:p>
            <a:pPr marL="287020" indent="-287020"/>
            <a:endParaRPr lang="en-US"/>
          </a:p>
        </p:txBody>
      </p:sp>
      <p:pic>
        <p:nvPicPr>
          <p:cNvPr id="6" name="Picture 5" descr="High schools offering  CS.">
            <a:extLst>
              <a:ext uri="{FF2B5EF4-FFF2-40B4-BE49-F238E27FC236}">
                <a16:creationId xmlns:a16="http://schemas.microsoft.com/office/drawing/2014/main" id="{D018817A-C7AD-B480-25E1-6D8B92AAF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7771" y="0"/>
            <a:ext cx="59842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341692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 Slides">
  <a:themeElements>
    <a:clrScheme name="Custom 1">
      <a:dk1>
        <a:srgbClr val="796E66"/>
      </a:dk1>
      <a:lt1>
        <a:sysClr val="window" lastClr="FFFFFF"/>
      </a:lt1>
      <a:dk2>
        <a:srgbClr val="000000"/>
      </a:dk2>
      <a:lt2>
        <a:srgbClr val="B6B0A2"/>
      </a:lt2>
      <a:accent1>
        <a:srgbClr val="D34727"/>
      </a:accent1>
      <a:accent2>
        <a:srgbClr val="087482"/>
      </a:accent2>
      <a:accent3>
        <a:srgbClr val="FAA21B"/>
      </a:accent3>
      <a:accent4>
        <a:srgbClr val="049FDA"/>
      </a:accent4>
      <a:accent5>
        <a:srgbClr val="709749"/>
      </a:accent5>
      <a:accent6>
        <a:srgbClr val="B3BD35"/>
      </a:accent6>
      <a:hlink>
        <a:srgbClr val="000000"/>
      </a:hlink>
      <a:folHlink>
        <a:srgbClr val="087782"/>
      </a:folHlink>
    </a:clrScheme>
    <a:fontScheme name="MS Fonts 2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D_BELEGENDARY_1_96dpi" id="{3A4CE9D5-7867-416E-9E23-45FF1C50E1CF}" vid="{46262918-D099-4D93-B986-EE8C94552717}"/>
    </a:ext>
  </a:extLst>
</a:theme>
</file>

<file path=ppt/theme/theme2.xml><?xml version="1.0" encoding="utf-8"?>
<a:theme xmlns:a="http://schemas.openxmlformats.org/drawingml/2006/main" name="Image Only Templates">
  <a:themeElements>
    <a:clrScheme name="Custom 1">
      <a:dk1>
        <a:srgbClr val="796E66"/>
      </a:dk1>
      <a:lt1>
        <a:sysClr val="window" lastClr="FFFFFF"/>
      </a:lt1>
      <a:dk2>
        <a:srgbClr val="000000"/>
      </a:dk2>
      <a:lt2>
        <a:srgbClr val="B6B0A2"/>
      </a:lt2>
      <a:accent1>
        <a:srgbClr val="D34727"/>
      </a:accent1>
      <a:accent2>
        <a:srgbClr val="087482"/>
      </a:accent2>
      <a:accent3>
        <a:srgbClr val="FAA21B"/>
      </a:accent3>
      <a:accent4>
        <a:srgbClr val="049FDA"/>
      </a:accent4>
      <a:accent5>
        <a:srgbClr val="709749"/>
      </a:accent5>
      <a:accent6>
        <a:srgbClr val="B3BD35"/>
      </a:accent6>
      <a:hlink>
        <a:srgbClr val="000000"/>
      </a:hlink>
      <a:folHlink>
        <a:srgbClr val="087782"/>
      </a:folHlink>
    </a:clrScheme>
    <a:fontScheme name="MS Fonts 2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D_BELEGENDARY_1_96dpi" id="{3A4CE9D5-7867-416E-9E23-45FF1C50E1CF}" vid="{46262918-D099-4D93-B986-EE8C94552717}"/>
    </a:ext>
  </a:extLst>
</a:theme>
</file>

<file path=ppt/theme/theme3.xml><?xml version="1.0" encoding="utf-8"?>
<a:theme xmlns:a="http://schemas.openxmlformats.org/drawingml/2006/main" name="Team ND Mission, Values, Cultural Aspirations">
  <a:themeElements>
    <a:clrScheme name="Custom 1">
      <a:dk1>
        <a:srgbClr val="796E66"/>
      </a:dk1>
      <a:lt1>
        <a:sysClr val="window" lastClr="FFFFFF"/>
      </a:lt1>
      <a:dk2>
        <a:srgbClr val="000000"/>
      </a:dk2>
      <a:lt2>
        <a:srgbClr val="B6B0A2"/>
      </a:lt2>
      <a:accent1>
        <a:srgbClr val="D34727"/>
      </a:accent1>
      <a:accent2>
        <a:srgbClr val="087482"/>
      </a:accent2>
      <a:accent3>
        <a:srgbClr val="FAA21B"/>
      </a:accent3>
      <a:accent4>
        <a:srgbClr val="049FDA"/>
      </a:accent4>
      <a:accent5>
        <a:srgbClr val="709749"/>
      </a:accent5>
      <a:accent6>
        <a:srgbClr val="B3BD35"/>
      </a:accent6>
      <a:hlink>
        <a:srgbClr val="000000"/>
      </a:hlink>
      <a:folHlink>
        <a:srgbClr val="087782"/>
      </a:folHlink>
    </a:clrScheme>
    <a:fontScheme name="MS Fonts 2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D_BELEGENDARY_1_96dpi" id="{3A4CE9D5-7867-416E-9E23-45FF1C50E1CF}" vid="{46262918-D099-4D93-B986-EE8C94552717}"/>
    </a:ext>
  </a:extLst>
</a:theme>
</file>

<file path=ppt/theme/theme4.xml><?xml version="1.0" encoding="utf-8"?>
<a:theme xmlns:a="http://schemas.openxmlformats.org/drawingml/2006/main" name="Simple Light">
  <a:themeElements>
    <a:clrScheme name="Simple Light">
      <a:dk1>
        <a:srgbClr val="E56787"/>
      </a:dk1>
      <a:lt1>
        <a:srgbClr val="FFFFFF"/>
      </a:lt1>
      <a:dk2>
        <a:srgbClr val="2D528A"/>
      </a:dk2>
      <a:lt2>
        <a:srgbClr val="EEEEEE"/>
      </a:lt2>
      <a:accent1>
        <a:srgbClr val="30BAF8"/>
      </a:accent1>
      <a:accent2>
        <a:srgbClr val="3061AD"/>
      </a:accent2>
      <a:accent3>
        <a:srgbClr val="78909C"/>
      </a:accent3>
      <a:accent4>
        <a:srgbClr val="F0155B"/>
      </a:accent4>
      <a:accent5>
        <a:srgbClr val="0097A7"/>
      </a:accent5>
      <a:accent6>
        <a:srgbClr val="E56787"/>
      </a:accent6>
      <a:hlink>
        <a:srgbClr val="E5678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Standard Slides">
  <a:themeElements>
    <a:clrScheme name="Custom 1">
      <a:dk1>
        <a:srgbClr val="796E66"/>
      </a:dk1>
      <a:lt1>
        <a:sysClr val="window" lastClr="FFFFFF"/>
      </a:lt1>
      <a:dk2>
        <a:srgbClr val="000000"/>
      </a:dk2>
      <a:lt2>
        <a:srgbClr val="B6B0A2"/>
      </a:lt2>
      <a:accent1>
        <a:srgbClr val="D34727"/>
      </a:accent1>
      <a:accent2>
        <a:srgbClr val="087482"/>
      </a:accent2>
      <a:accent3>
        <a:srgbClr val="FAA21B"/>
      </a:accent3>
      <a:accent4>
        <a:srgbClr val="049FDA"/>
      </a:accent4>
      <a:accent5>
        <a:srgbClr val="709749"/>
      </a:accent5>
      <a:accent6>
        <a:srgbClr val="B3BD35"/>
      </a:accent6>
      <a:hlink>
        <a:srgbClr val="000000"/>
      </a:hlink>
      <a:folHlink>
        <a:srgbClr val="087782"/>
      </a:folHlink>
    </a:clrScheme>
    <a:fontScheme name="MS Fonts 2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ck-to-Safe- Starting the year with Minecraft NEW Cyberskilling K12 Lessons" id="{CC26474F-2E18-4589-9473-4C5EC0C73714}" vid="{66D9336C-753B-4542-A6CE-7851E56EB050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505B73EE4686A40ADFB1FD7DF3C83EE" ma:contentTypeVersion="12" ma:contentTypeDescription="Create a new document." ma:contentTypeScope="" ma:versionID="badb2d07226cacad29d0e551535f5f6d">
  <xsd:schema xmlns:xsd="http://www.w3.org/2001/XMLSchema" xmlns:xs="http://www.w3.org/2001/XMLSchema" xmlns:p="http://schemas.microsoft.com/office/2006/metadata/properties" xmlns:ns2="7c2aa55d-3a21-4b9e-9912-06a8290d0f99" xmlns:ns3="5e6afae6-9a39-4aba-84ba-8cd0f3d7b7e0" targetNamespace="http://schemas.microsoft.com/office/2006/metadata/properties" ma:root="true" ma:fieldsID="913d11f7310c46a0bc59562b885a73cc" ns2:_="" ns3:_="">
    <xsd:import namespace="7c2aa55d-3a21-4b9e-9912-06a8290d0f99"/>
    <xsd:import namespace="5e6afae6-9a39-4aba-84ba-8cd0f3d7b7e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MediaServiceLoca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2aa55d-3a21-4b9e-9912-06a8290d0f9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6afae6-9a39-4aba-84ba-8cd0f3d7b7e0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3888731-061C-46CD-A149-64E992E4229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8EC9013-EF5E-4913-A515-EBDD163751A8}">
  <ds:schemaRefs>
    <ds:schemaRef ds:uri="5e6afae6-9a39-4aba-84ba-8cd0f3d7b7e0"/>
    <ds:schemaRef ds:uri="7c2aa55d-3a21-4b9e-9912-06a8290d0f9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8DD3B545-0B16-465A-B814-700DFC44B3DB}">
  <ds:schemaRefs>
    <ds:schemaRef ds:uri="5e6afae6-9a39-4aba-84ba-8cd0f3d7b7e0"/>
    <ds:schemaRef ds:uri="7c2aa55d-3a21-4b9e-9912-06a8290d0f9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ND_BELEGENDARY_1_96dpi</Template>
  <TotalTime>9</TotalTime>
  <Words>1811</Words>
  <Application>Microsoft Office PowerPoint</Application>
  <PresentationFormat>Widescreen</PresentationFormat>
  <Paragraphs>309</Paragraphs>
  <Slides>40</Slides>
  <Notes>24</Notes>
  <HiddenSlides>7</HiddenSlides>
  <MMClips>0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40</vt:i4>
      </vt:variant>
    </vt:vector>
  </HeadingPairs>
  <TitlesOfParts>
    <vt:vector size="68" baseType="lpstr">
      <vt:lpstr>Arial</vt:lpstr>
      <vt:lpstr>Calibri</vt:lpstr>
      <vt:lpstr>Calibri Light</vt:lpstr>
      <vt:lpstr>Droid Sans</vt:lpstr>
      <vt:lpstr>Lexend Deca</vt:lpstr>
      <vt:lpstr>Lexend Deca Light</vt:lpstr>
      <vt:lpstr>Metropolis</vt:lpstr>
      <vt:lpstr>Montserrat</vt:lpstr>
      <vt:lpstr>Muli Black</vt:lpstr>
      <vt:lpstr>Open Sans</vt:lpstr>
      <vt:lpstr>raleway</vt:lpstr>
      <vt:lpstr>raleway</vt:lpstr>
      <vt:lpstr>Roboto</vt:lpstr>
      <vt:lpstr>Roboto Light</vt:lpstr>
      <vt:lpstr>Roboto Medium</vt:lpstr>
      <vt:lpstr>Segoe UI</vt:lpstr>
      <vt:lpstr>Segoe UI Black</vt:lpstr>
      <vt:lpstr>Segoe UI Semibold</vt:lpstr>
      <vt:lpstr>Source Sans Pro</vt:lpstr>
      <vt:lpstr>var(--main-font)</vt:lpstr>
      <vt:lpstr>Verdana</vt:lpstr>
      <vt:lpstr>Wingdings</vt:lpstr>
      <vt:lpstr>Standard Slides</vt:lpstr>
      <vt:lpstr>Image Only Templates</vt:lpstr>
      <vt:lpstr>Team ND Mission, Values, Cultural Aspirations</vt:lpstr>
      <vt:lpstr>Simple Light</vt:lpstr>
      <vt:lpstr>Office Theme</vt:lpstr>
      <vt:lpstr>3_Standard Slides</vt:lpstr>
      <vt:lpstr>CS &amp; Cybersecurity Integration plan</vt:lpstr>
      <vt:lpstr>PRESENTATION COPY</vt:lpstr>
      <vt:lpstr>Computers and Software are Changing Everything…</vt:lpstr>
      <vt:lpstr>Even when students enjoy computer science and the arts the most</vt:lpstr>
      <vt:lpstr>ND CS outlook July 2022</vt:lpstr>
      <vt:lpstr>ND CS outlook October 2023</vt:lpstr>
      <vt:lpstr>ND CS outlook March 2024</vt:lpstr>
      <vt:lpstr>Demographics</vt:lpstr>
      <vt:lpstr>How Does ND Rank?</vt:lpstr>
      <vt:lpstr>Provide Instruction</vt:lpstr>
      <vt:lpstr>Computer Science &amp; Cybersecurity Timeline</vt:lpstr>
      <vt:lpstr>Computer Science &amp; Cybersecurity Graduation Requirements</vt:lpstr>
      <vt:lpstr>Provide Instruction </vt:lpstr>
      <vt:lpstr>ND Computer Science- Cybersecurity Credentials</vt:lpstr>
      <vt:lpstr>NDIT EduTech PD options for credentialing</vt:lpstr>
      <vt:lpstr>Register Today</vt:lpstr>
      <vt:lpstr>CTE Endorsements</vt:lpstr>
      <vt:lpstr>CTE Endorsements </vt:lpstr>
      <vt:lpstr>WHAT is CSforALL?</vt:lpstr>
      <vt:lpstr>CSforALL mIssion Statement</vt:lpstr>
      <vt:lpstr>SCRIPT Implementation Tool</vt:lpstr>
      <vt:lpstr>Why the SCRIPT?</vt:lpstr>
      <vt:lpstr>LEA TEams</vt:lpstr>
      <vt:lpstr>What is a CS Vision?</vt:lpstr>
      <vt:lpstr>CS Visions Impact Areas</vt:lpstr>
      <vt:lpstr>Smartie Goal</vt:lpstr>
      <vt:lpstr>What is A Smartie Goal</vt:lpstr>
      <vt:lpstr>What do SMARTIE Goals look like? </vt:lpstr>
      <vt:lpstr>Rubric Question</vt:lpstr>
      <vt:lpstr>Question 1 – Curriculum Selection</vt:lpstr>
      <vt:lpstr>Question 2 –Ancillary Materials</vt:lpstr>
      <vt:lpstr>Question 3 – Lesson Development </vt:lpstr>
      <vt:lpstr>Goal Setting</vt:lpstr>
      <vt:lpstr>Get Started</vt:lpstr>
      <vt:lpstr>Interest Survey</vt:lpstr>
      <vt:lpstr>Code.ORG – District Partner</vt:lpstr>
      <vt:lpstr>Check out these Resources</vt:lpstr>
      <vt:lpstr>Questions</vt:lpstr>
      <vt:lpstr>Questions for ND DPI </vt:lpstr>
      <vt:lpstr>Enjoy Your Next Session</vt:lpstr>
    </vt:vector>
  </TitlesOfParts>
  <Manager/>
  <Company>bilmaw creative</Company>
  <LinksUpToDate>false</LinksUpToDate>
  <SharedDoc>false</SharedDoc>
  <HyperlinkBase>https://creativemarket.com/bilmaw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Susan Blanchard (Bluehawk LLC)</dc:creator>
  <cp:keywords/>
  <dc:description>© bilmaw creative</dc:description>
  <cp:lastModifiedBy>Tyler Ward</cp:lastModifiedBy>
  <cp:revision>2</cp:revision>
  <cp:lastPrinted>2017-05-29T17:03:53Z</cp:lastPrinted>
  <dcterms:created xsi:type="dcterms:W3CDTF">2018-09-10T14:38:48Z</dcterms:created>
  <dcterms:modified xsi:type="dcterms:W3CDTF">2024-03-17T15:20:55Z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v-sblanc@microsoft.com</vt:lpwstr>
  </property>
  <property fmtid="{D5CDD505-2E9C-101B-9397-08002B2CF9AE}" pid="5" name="MSIP_Label_f42aa342-8706-4288-bd11-ebb85995028c_SetDate">
    <vt:lpwstr>2018-07-01T06:09:04.1671756Z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Extended_MSFT_Method">
    <vt:lpwstr>Automatic</vt:lpwstr>
  </property>
  <property fmtid="{D5CDD505-2E9C-101B-9397-08002B2CF9AE}" pid="9" name="Sensitivity">
    <vt:lpwstr>General</vt:lpwstr>
  </property>
  <property fmtid="{D5CDD505-2E9C-101B-9397-08002B2CF9AE}" pid="10" name="ContentTypeId">
    <vt:lpwstr>0x0101008505B73EE4686A40ADFB1FD7DF3C83EE</vt:lpwstr>
  </property>
</Properties>
</file>